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B2B1E-F9FA-4703-9D52-47E3216DB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A35FD-176C-4E00-AD44-1B8901E94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4DFEE-39EB-4CE0-89EF-9C36B5E3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7F977-43E4-4266-BF9B-6AC69A2B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BABA7-F500-410A-9C47-304A0D94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4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73D39-987B-432B-B3B2-108075D43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7FAFA-1594-48AB-AC30-5776D80F6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75A67-D21F-4A8F-B102-0BDE3D2E7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ED29C-C1EA-4A03-9D38-70A10D9CD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6ADE1-5624-4494-BC1D-608353C67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50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AC87F1-20AD-4143-B7CF-8A027DC48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B023D-35CA-40EE-8B3F-39B54A7A7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13B86-82B1-411D-97EA-3AE23A4E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63027-48DC-47F4-86A7-AB581DE3B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AA71E-981A-486B-90D1-23FD17476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55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7D6CE-7C5C-40B4-8BDF-E554FE9A3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02400-F30A-43B6-A762-8C49D37E9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74E9F-5858-4B3C-8372-9AA796E1A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7D9F2-E2CD-4C94-B595-4B0185282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0852A-8B3B-4869-B6BD-8A078A1E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47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3449-AC0F-4442-954A-D7E9ACC2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40529-9646-4EF9-AB47-82CD379E1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DCB4F-7A20-4D64-BDFF-E1152B010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50700-AFBF-4016-B009-09328D2F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966D5-A278-4063-99DF-F9FFB2E6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0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D2413-9C08-411A-8269-3CAE3102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71C4F-83C7-40FD-A4FE-B19A8830C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7044B-759C-491B-8732-B5FBC6E8C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4011C-1A20-4153-836C-30CDFA4A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120A0-B5B3-4CA7-828B-13AA4E4E4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08B7D-5829-49C9-8BD6-9678B9D9F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99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6BCDB-22BB-4B78-895C-B82E13D9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81EF3-E069-453F-B36D-70DB5D8B1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6F03E-1B64-4F91-B053-7F51506ED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C57B2D-65B6-40D9-A05D-9FC639718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506929-FBF3-46EC-9BF5-BD7C49C27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731AFD-1218-43DF-8C14-481FEC10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914BF2-26B9-4D54-B0E6-7B6A5889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5758E1-1B5E-4133-84F7-422CD070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0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E0F2-B166-4E0C-8436-137388EC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2079B2-9DC5-43A9-BF59-6E2960FB2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02BC78-1A56-4977-A8B5-B414635C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8FEE79-77C5-49EF-B0A5-594464A4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0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A70587-BB5E-4B94-9BA8-32DB013C1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9394BC-DFC1-44F6-9E9C-AB4287F9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82BB1-10DF-44A8-95A1-495A84D45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1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343B3-BCC9-4B3C-BB77-C76DBFFC2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2A6A4-BD01-4D3C-91CD-FD20BD775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3E5E3-5C35-4376-8496-A03181AA2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8BD26-5114-469D-9D02-B90EBB14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57787-4B3E-44E0-8C69-78082CBC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13E69-980C-4D33-8483-52829086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42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8B-92A4-4684-A27B-B06E4A20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D5FDA2-80B9-4F2D-B4CC-6A038DED5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0DFB7-C061-4BCB-B503-0D38A63A3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367CE-94E1-486F-BECB-A676185C2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DD654-C46C-4C99-97D3-9903E61D1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B0863-7641-47A2-90A3-B0560751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51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FA4E72-DE9A-4996-A15A-4BF5A794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635E3-40F2-4811-AC28-EB71D22EF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7B89B-E8D1-4BB7-AC28-09CB8D521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A503C-4CB6-4B5D-862A-F605B80F99D1}" type="datetimeFigureOut">
              <a:rPr lang="en-GB" smtClean="0"/>
              <a:t>04/08/2019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C5AD1-0940-4160-AB46-9C7F2BA8B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F849F-34B5-4432-8A9E-8E6094C32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2E250-11BD-4F6F-ABB0-F474792E0B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25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3E9B48-935A-42B5-B741-0DCE8D5635B8}"/>
              </a:ext>
            </a:extLst>
          </p:cNvPr>
          <p:cNvSpPr txBox="1"/>
          <p:nvPr/>
        </p:nvSpPr>
        <p:spPr>
          <a:xfrm>
            <a:off x="2368034" y="1258921"/>
            <a:ext cx="7455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0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PREFERENCES!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418473-7C2B-43D9-AA24-4A5C15C996F3}"/>
              </a:ext>
            </a:extLst>
          </p:cNvPr>
          <p:cNvSpPr/>
          <p:nvPr/>
        </p:nvSpPr>
        <p:spPr>
          <a:xfrm>
            <a:off x="3678928" y="3488711"/>
            <a:ext cx="483414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0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WHAT ?</a:t>
            </a:r>
            <a:endParaRPr kumimoji="0" lang="en-GB" sz="9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388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2019-08-04T20:47:32Z</dcterms:created>
  <dcterms:modified xsi:type="dcterms:W3CDTF">2019-08-04T20:48:18Z</dcterms:modified>
</cp:coreProperties>
</file>