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4" r:id="rId3"/>
    <p:sldId id="285" r:id="rId4"/>
    <p:sldId id="282" r:id="rId5"/>
    <p:sldId id="264" r:id="rId6"/>
    <p:sldId id="256" r:id="rId7"/>
    <p:sldId id="266" r:id="rId8"/>
    <p:sldId id="277" r:id="rId9"/>
    <p:sldId id="279" r:id="rId10"/>
    <p:sldId id="280" r:id="rId11"/>
    <p:sldId id="275" r:id="rId12"/>
    <p:sldId id="274" r:id="rId13"/>
    <p:sldId id="267" r:id="rId14"/>
    <p:sldId id="273" r:id="rId15"/>
    <p:sldId id="270" r:id="rId16"/>
    <p:sldId id="269" r:id="rId17"/>
    <p:sldId id="272" r:id="rId18"/>
    <p:sldId id="271" r:id="rId19"/>
    <p:sldId id="268" r:id="rId20"/>
    <p:sldId id="263" r:id="rId21"/>
    <p:sldId id="261" r:id="rId22"/>
    <p:sldId id="262" r:id="rId23"/>
    <p:sldId id="265" r:id="rId24"/>
    <p:sldId id="258" r:id="rId25"/>
    <p:sldId id="260" r:id="rId26"/>
    <p:sldId id="259" r:id="rId27"/>
    <p:sldId id="257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7163"/>
    <a:srgbClr val="59453B"/>
    <a:srgbClr val="DCBEA0"/>
    <a:srgbClr val="FFFFFF"/>
    <a:srgbClr val="060603"/>
    <a:srgbClr val="1211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022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9A47-C3FE-43B9-A5E3-54387045E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E040CC-45B1-4DC2-A3D5-69BE5D264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0B89D-1D1B-4B0E-984C-8EACBE7E1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FED84-C495-4212-B2BB-8C5FB356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AD361-9830-499B-BC6F-6E3C2ABA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34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3B94-3C7C-49A4-8C4F-8255DABF9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7DA10-EC2A-4071-9DA3-3406D63BF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E8E2C-8DA3-4070-A2F4-D95F259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D460-1417-4FA7-8F00-093A31A5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A2E30-8255-4C8A-8B76-69F8A4A9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47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BE484-DADF-4C25-83B9-CDB3CC679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45CD3-D92F-46E3-B65D-3AE701E3F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83097-29C4-4DB3-98BF-A9CACC36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FF443-01AB-49D4-A7ED-539CD6685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94C07-5222-4FA5-802E-3F067481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5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FC02-E0C5-4561-9302-B392F306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CE1FC-8E59-47B6-87C6-3AE43DCE2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7A8FA-D361-474D-81AB-F1082CCC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45F36-BB53-4CC5-8893-7BC6D3CD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7534D-6D69-4681-B171-A0F3049D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69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8C9CE-3D47-4709-AD67-40A63466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A1F3F-02B3-4850-944A-1EA3F3C47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ED67D-2895-432A-8E53-5D315BC3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51E26-16B4-47B5-99E1-BD3E7A6B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84299-B803-43BB-8F91-9F833EB2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4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083C-159C-403B-9FAA-A839446E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3E6CB-4BC7-410A-9E7F-3E0C86B01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6226F-69D0-400A-909A-ABA82580A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37772-31AB-4A30-83A3-0E948DF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816EC-61DC-43FF-9599-CDA3E844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C11D3-5BFC-43BC-94EE-2ADA76BD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63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43668-EA5C-4C1E-82B8-DF0F6B87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D8CF2-1D86-4990-B76C-5F5CAA636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E6556-FB26-427E-BE69-DF77EB10C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F7A66-B36B-47D2-90F4-8E2A56A6B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B929-390F-4B5F-B55B-4A70BDF19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D05A4-5D92-4C4A-9135-EC450381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23FD8C-BF2F-4D15-AA68-DC1061D6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F71F8-557A-470D-9D9B-DFCEC5C00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64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79F10-FDD3-40D6-87B9-19A16D72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38E69-8973-4F2F-BE39-D10EF97A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03B0D-23D4-44A4-8337-13642206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E7344-1692-4E01-A2F8-E3511C27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3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CFE77-2792-4C54-9AE7-08E117B3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16E9D-DC78-48F4-83F0-23696FEF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36309-CD93-4E28-9F8E-6800C428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EC55B-281A-408C-9122-AEE7DF3EB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732F7-CDE2-4170-B1DA-9A74054CD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955D5-FE61-42B1-8A90-3E250970B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DC34C-60D7-4687-81DE-767E5EDE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7CE23-CA33-410D-B834-21ACB734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D9FA2-97CD-4E38-B1D2-7A38F7FC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0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4596-0906-4F01-8303-A8277D03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5CED58-AF3F-49D2-9E41-17F8FF409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A62FE-9D1C-4D66-A261-5FD58631E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BFA91-9C92-41B1-A108-CA7E3708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242B4-9719-44BC-9D0C-91C4A937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28790-6D08-4E43-9113-06EEB73B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88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3A60E9-1C5C-43AD-9B95-F15885C5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F96E-AC68-412F-8572-A29E95293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CD66-0B92-4E35-9EEC-DC4D6084D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85BDF-7347-4671-918A-FEC7A5A4DF16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E8F8-6254-47EF-93D4-92FE84D6F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2A8FC-462A-4E8E-B6AD-CAD2524DB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B6A24-1E8B-4257-9B35-3971B6F0B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76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lanet-earth-cosmos-continents-1457453/" TargetMode="External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planet-earth-cosmos-continents-1457453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lanet-earth-cosmos-continents-1457453/" TargetMode="External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planet-earth-cosmos-continents-1457453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lanet-earth-cosmos-continents-1457453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lanet-earth-cosmos-continents-1457453/" TargetMode="External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lanet-earth-cosmos-continents-1457453/" TargetMode="External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planet-earth-cosmos-continents-1457453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planet-earth-cosmos-continents-1457453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lanet-earth-cosmos-continents-1457453/" TargetMode="External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lanet-earth-cosmos-continents-1457453/" TargetMode="External"/><Relationship Id="rId3" Type="http://schemas.openxmlformats.org/officeDocument/2006/relationships/hyperlink" Target="http://flickr.com/photos/sourcefabric/849189848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17446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99146-5159-4BE8-9C06-512D5A097E1E}"/>
              </a:ext>
            </a:extLst>
          </p:cNvPr>
          <p:cNvSpPr/>
          <p:nvPr/>
        </p:nvSpPr>
        <p:spPr>
          <a:xfrm>
            <a:off x="4052183" y="1189989"/>
            <a:ext cx="5530356" cy="2126158"/>
          </a:xfrm>
          <a:prstGeom prst="rect">
            <a:avLst/>
          </a:prstGeom>
          <a:solidFill>
            <a:schemeClr val="tx1"/>
          </a:solidFill>
          <a:ln w="57150"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blue&#10;&#10;Description automatically generated">
            <a:extLst>
              <a:ext uri="{FF2B5EF4-FFF2-40B4-BE49-F238E27FC236}">
                <a16:creationId xmlns:a16="http://schemas.microsoft.com/office/drawing/2014/main" id="{BC264CC1-0B6D-4412-B4B0-C052B72B9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69511" y="1066987"/>
            <a:ext cx="2362013" cy="2362013"/>
          </a:xfrm>
          <a:prstGeom prst="rect">
            <a:avLst/>
          </a:prstGeom>
          <a:effectLst>
            <a:glow rad="419100">
              <a:schemeClr val="bg1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4180DD-3718-47D7-9BEA-55ADF6B4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33" y="474562"/>
            <a:ext cx="3550275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4D11BA-CF10-43F5-99FA-0EA8D9705CB4}"/>
              </a:ext>
            </a:extLst>
          </p:cNvPr>
          <p:cNvSpPr/>
          <p:nvPr/>
        </p:nvSpPr>
        <p:spPr>
          <a:xfrm>
            <a:off x="4081189" y="1217689"/>
            <a:ext cx="5420163" cy="2098458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0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440055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99146-5159-4BE8-9C06-512D5A097E1E}"/>
              </a:ext>
            </a:extLst>
          </p:cNvPr>
          <p:cNvSpPr/>
          <p:nvPr/>
        </p:nvSpPr>
        <p:spPr>
          <a:xfrm>
            <a:off x="4052183" y="1189989"/>
            <a:ext cx="5530356" cy="2126158"/>
          </a:xfrm>
          <a:prstGeom prst="rect">
            <a:avLst/>
          </a:prstGeom>
          <a:solidFill>
            <a:schemeClr val="tx1"/>
          </a:solidFill>
          <a:ln w="57150"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180DD-3718-47D7-9BEA-55ADF6B4F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33" y="474562"/>
            <a:ext cx="3550275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AD7F90-DDC1-4124-8A18-7BEE7C956A14}"/>
              </a:ext>
            </a:extLst>
          </p:cNvPr>
          <p:cNvSpPr/>
          <p:nvPr/>
        </p:nvSpPr>
        <p:spPr>
          <a:xfrm>
            <a:off x="4081189" y="1217689"/>
            <a:ext cx="5420163" cy="2098458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14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030" y="112853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D87671-9A8A-40BA-90B5-C5617EC00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74562"/>
            <a:ext cx="3205043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2C0AEE-F37D-46DC-86EE-9375704E5208}"/>
              </a:ext>
            </a:extLst>
          </p:cNvPr>
          <p:cNvSpPr/>
          <p:nvPr/>
        </p:nvSpPr>
        <p:spPr>
          <a:xfrm rot="213534">
            <a:off x="3470071" y="1157317"/>
            <a:ext cx="6703826" cy="2731714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4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8925" t="35022" r="27526" b="58175"/>
          <a:stretch/>
        </p:blipFill>
        <p:spPr>
          <a:xfrm>
            <a:off x="8403364" y="2230016"/>
            <a:ext cx="432726" cy="4665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9873945-D28B-4F57-ADC3-2C30882CA37B}"/>
              </a:ext>
            </a:extLst>
          </p:cNvPr>
          <p:cNvSpPr/>
          <p:nvPr/>
        </p:nvSpPr>
        <p:spPr>
          <a:xfrm rot="213534">
            <a:off x="3183132" y="856025"/>
            <a:ext cx="4012388" cy="2299865"/>
          </a:xfrm>
          <a:prstGeom prst="round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D87671-9A8A-40BA-90B5-C5617EC00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74562"/>
            <a:ext cx="3205043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B23B40-7F7A-4A84-AA20-19F2F6E3C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31" y="3429000"/>
            <a:ext cx="6169687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5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2F8A6-15E7-4735-AD78-B92FFD234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9" b="16942"/>
          <a:stretch/>
        </p:blipFill>
        <p:spPr>
          <a:xfrm>
            <a:off x="0" y="0"/>
            <a:ext cx="12192000" cy="6852426"/>
          </a:xfrm>
          <a:prstGeom prst="rect">
            <a:avLst/>
          </a:prstGeom>
        </p:spPr>
      </p:pic>
      <p:pic>
        <p:nvPicPr>
          <p:cNvPr id="4" name="Picture 3" descr="A picture containing blue&#10;&#10;Description automatically generated">
            <a:extLst>
              <a:ext uri="{FF2B5EF4-FFF2-40B4-BE49-F238E27FC236}">
                <a16:creationId xmlns:a16="http://schemas.microsoft.com/office/drawing/2014/main" id="{B7D40A6F-26B2-4304-8B48-3D9264F90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10555" y="1875807"/>
            <a:ext cx="1782524" cy="178252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24131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576076-FA47-4958-829A-96F8D1CA3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84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2F8A6-15E7-4735-AD78-B92FFD23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6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2F8A6-15E7-4735-AD78-B92FFD234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924" t="10476" b="28300"/>
          <a:stretch/>
        </p:blipFill>
        <p:spPr>
          <a:xfrm>
            <a:off x="0" y="0"/>
            <a:ext cx="122080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83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2F8A6-15E7-4735-AD78-B92FFD234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924" t="10476" b="28300"/>
          <a:stretch/>
        </p:blipFill>
        <p:spPr>
          <a:xfrm>
            <a:off x="0" y="0"/>
            <a:ext cx="12208042" cy="594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75915B-E936-493D-AE0F-A82C67916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94" t="24028" r="34566" b="56365"/>
          <a:stretch/>
        </p:blipFill>
        <p:spPr>
          <a:xfrm>
            <a:off x="867747" y="2883159"/>
            <a:ext cx="3498980" cy="31817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24341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0C4B20-5599-4183-ADAC-CE703DFA68D5}"/>
              </a:ext>
            </a:extLst>
          </p:cNvPr>
          <p:cNvSpPr/>
          <p:nvPr/>
        </p:nvSpPr>
        <p:spPr>
          <a:xfrm>
            <a:off x="4308226" y="1148303"/>
            <a:ext cx="4012388" cy="2299865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8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2F8A6-15E7-4735-AD78-B92FFD23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5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17446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43411" y="1666753"/>
            <a:ext cx="214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rial Rounded MT Bold" panose="020F0704030504030204" pitchFamily="34" charset="0"/>
              </a:rPr>
              <a:t>ENGLISH</a:t>
            </a:r>
          </a:p>
          <a:p>
            <a:pPr algn="ctr"/>
            <a:r>
              <a:rPr lang="en-GB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LEARNING</a:t>
            </a:r>
          </a:p>
          <a:p>
            <a:pPr algn="ctr"/>
            <a:r>
              <a:rPr lang="en-GB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99146-5159-4BE8-9C06-512D5A097E1E}"/>
              </a:ext>
            </a:extLst>
          </p:cNvPr>
          <p:cNvSpPr/>
          <p:nvPr/>
        </p:nvSpPr>
        <p:spPr>
          <a:xfrm>
            <a:off x="4052183" y="1189989"/>
            <a:ext cx="5530356" cy="2126158"/>
          </a:xfrm>
          <a:prstGeom prst="rect">
            <a:avLst/>
          </a:prstGeom>
          <a:solidFill>
            <a:schemeClr val="tx1"/>
          </a:solidFill>
          <a:ln w="57150"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blue&#10;&#10;Description automatically generated">
            <a:extLst>
              <a:ext uri="{FF2B5EF4-FFF2-40B4-BE49-F238E27FC236}">
                <a16:creationId xmlns:a16="http://schemas.microsoft.com/office/drawing/2014/main" id="{BC264CC1-0B6D-4412-B4B0-C052B72B9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69511" y="1066987"/>
            <a:ext cx="2362013" cy="2362013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4180DD-3718-47D7-9BEA-55ADF6B4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33" y="474562"/>
            <a:ext cx="3550275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4D11BA-CF10-43F5-99FA-0EA8D9705CB4}"/>
              </a:ext>
            </a:extLst>
          </p:cNvPr>
          <p:cNvSpPr/>
          <p:nvPr/>
        </p:nvSpPr>
        <p:spPr>
          <a:xfrm>
            <a:off x="4066734" y="1217688"/>
            <a:ext cx="5470481" cy="2098458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BFE399-E664-4239-A09E-69ECA2A5A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732" y="2988945"/>
            <a:ext cx="641988" cy="2682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6C96F6-53AC-402C-BE27-F157808E6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720" y="2988945"/>
            <a:ext cx="641988" cy="2682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D14196-0541-46E2-8ADE-D6E6FAE8278A}"/>
              </a:ext>
            </a:extLst>
          </p:cNvPr>
          <p:cNvSpPr/>
          <p:nvPr/>
        </p:nvSpPr>
        <p:spPr>
          <a:xfrm>
            <a:off x="6416039" y="3311555"/>
            <a:ext cx="1455421" cy="373176"/>
          </a:xfrm>
          <a:prstGeom prst="rect">
            <a:avLst/>
          </a:prstGeom>
          <a:solidFill>
            <a:srgbClr val="59453B"/>
          </a:solidFill>
          <a:ln w="19050">
            <a:solidFill>
              <a:schemeClr val="tx1"/>
            </a:solidFill>
          </a:ln>
          <a:effectLst>
            <a:softEdge rad="3175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B13320-32D2-4085-AE7C-16936BA9DA91}"/>
              </a:ext>
            </a:extLst>
          </p:cNvPr>
          <p:cNvSpPr/>
          <p:nvPr/>
        </p:nvSpPr>
        <p:spPr>
          <a:xfrm>
            <a:off x="7774305" y="3316145"/>
            <a:ext cx="608922" cy="131445"/>
          </a:xfrm>
          <a:prstGeom prst="rect">
            <a:avLst/>
          </a:prstGeom>
          <a:solidFill>
            <a:srgbClr val="59453B"/>
          </a:solidFill>
          <a:ln>
            <a:noFill/>
          </a:ln>
          <a:effectLst>
            <a:softEdge rad="3175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 rot="5400000">
            <a:off x="6664533" y="3428153"/>
            <a:ext cx="954615" cy="1398269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2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00EDFF-9173-445A-8D31-A334BB6B72AD}"/>
              </a:ext>
            </a:extLst>
          </p:cNvPr>
          <p:cNvSpPr/>
          <p:nvPr/>
        </p:nvSpPr>
        <p:spPr>
          <a:xfrm>
            <a:off x="8090535" y="2988945"/>
            <a:ext cx="54864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9873945-D28B-4F57-ADC3-2C30882CA37B}"/>
              </a:ext>
            </a:extLst>
          </p:cNvPr>
          <p:cNvSpPr/>
          <p:nvPr/>
        </p:nvSpPr>
        <p:spPr>
          <a:xfrm>
            <a:off x="3970117" y="1215342"/>
            <a:ext cx="4791918" cy="2511706"/>
          </a:xfrm>
          <a:prstGeom prst="round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BBB21A-1F19-4BE1-A94A-2038DDC0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932" y="2988944"/>
            <a:ext cx="611911" cy="2682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 descr="A picture containing blue&#10;&#10;Description automatically generated">
            <a:extLst>
              <a:ext uri="{FF2B5EF4-FFF2-40B4-BE49-F238E27FC236}">
                <a16:creationId xmlns:a16="http://schemas.microsoft.com/office/drawing/2014/main" id="{3EF47633-793F-449B-8E19-293C4AC3E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603967" y="1607538"/>
            <a:ext cx="1636677" cy="1636677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D87671-9A8A-40BA-90B5-C5617EC00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74562"/>
            <a:ext cx="3205043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7209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8DEDC4-87BC-47E9-90D2-8FF2B632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88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8DEDC4-87BC-47E9-90D2-8FF2B632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247" b="27595"/>
          <a:stretch/>
        </p:blipFill>
        <p:spPr>
          <a:xfrm>
            <a:off x="0" y="0"/>
            <a:ext cx="12250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18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8DEDC4-87BC-47E9-90D2-8FF2B632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247" b="27595"/>
          <a:stretch/>
        </p:blipFill>
        <p:spPr>
          <a:xfrm>
            <a:off x="0" y="0"/>
            <a:ext cx="12250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81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207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318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e&#10;&#10;Description automatically generated">
            <a:extLst>
              <a:ext uri="{FF2B5EF4-FFF2-40B4-BE49-F238E27FC236}">
                <a16:creationId xmlns:a16="http://schemas.microsoft.com/office/drawing/2014/main" id="{9C8BD283-C197-4DC5-B9F5-56E5CDCD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40360" y="579343"/>
            <a:ext cx="5346752" cy="5346752"/>
          </a:xfrm>
          <a:prstGeom prst="rect">
            <a:avLst/>
          </a:prstGeom>
          <a:effectLst>
            <a:glow rad="635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63764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F2314010-3C78-42BC-8D46-DA6AA8483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70" y="1386840"/>
            <a:ext cx="5737860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94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F2314010-3C78-42BC-8D46-DA6AA8483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5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47133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43411" y="1666753"/>
            <a:ext cx="214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rial Rounded MT Bold" panose="020F0704030504030204" pitchFamily="34" charset="0"/>
              </a:rPr>
              <a:t>ENGLISH</a:t>
            </a:r>
          </a:p>
          <a:p>
            <a:pPr algn="ctr"/>
            <a:r>
              <a:rPr lang="en-GB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LEARNING</a:t>
            </a:r>
          </a:p>
          <a:p>
            <a:pPr algn="ctr"/>
            <a:r>
              <a:rPr lang="en-GB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99146-5159-4BE8-9C06-512D5A097E1E}"/>
              </a:ext>
            </a:extLst>
          </p:cNvPr>
          <p:cNvSpPr/>
          <p:nvPr/>
        </p:nvSpPr>
        <p:spPr>
          <a:xfrm>
            <a:off x="4052183" y="1189989"/>
            <a:ext cx="5530356" cy="2126158"/>
          </a:xfrm>
          <a:prstGeom prst="rect">
            <a:avLst/>
          </a:prstGeom>
          <a:solidFill>
            <a:schemeClr val="tx1"/>
          </a:solidFill>
          <a:ln w="57150"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blue&#10;&#10;Description automatically generated">
            <a:extLst>
              <a:ext uri="{FF2B5EF4-FFF2-40B4-BE49-F238E27FC236}">
                <a16:creationId xmlns:a16="http://schemas.microsoft.com/office/drawing/2014/main" id="{BC264CC1-0B6D-4412-B4B0-C052B72B9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69511" y="1066987"/>
            <a:ext cx="2362013" cy="2362013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4180DD-3718-47D7-9BEA-55ADF6B4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33" y="474562"/>
            <a:ext cx="3550275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4D11BA-CF10-43F5-99FA-0EA8D9705CB4}"/>
              </a:ext>
            </a:extLst>
          </p:cNvPr>
          <p:cNvSpPr/>
          <p:nvPr/>
        </p:nvSpPr>
        <p:spPr>
          <a:xfrm>
            <a:off x="4066734" y="1217688"/>
            <a:ext cx="5470481" cy="2098458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BFE399-E664-4239-A09E-69ECA2A5A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732" y="2988945"/>
            <a:ext cx="641988" cy="2682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6C96F6-53AC-402C-BE27-F157808E6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720" y="2988945"/>
            <a:ext cx="641988" cy="2682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D14196-0541-46E2-8ADE-D6E6FAE8278A}"/>
              </a:ext>
            </a:extLst>
          </p:cNvPr>
          <p:cNvSpPr/>
          <p:nvPr/>
        </p:nvSpPr>
        <p:spPr>
          <a:xfrm>
            <a:off x="6060805" y="3265170"/>
            <a:ext cx="1668176" cy="934962"/>
          </a:xfrm>
          <a:prstGeom prst="rect">
            <a:avLst/>
          </a:prstGeom>
          <a:solidFill>
            <a:srgbClr val="59453B"/>
          </a:solidFill>
          <a:ln w="19050">
            <a:solidFill>
              <a:schemeClr val="tx1"/>
            </a:solidFill>
          </a:ln>
          <a:effectLst>
            <a:softEdge rad="12700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B13320-32D2-4085-AE7C-16936BA9DA91}"/>
              </a:ext>
            </a:extLst>
          </p:cNvPr>
          <p:cNvSpPr/>
          <p:nvPr/>
        </p:nvSpPr>
        <p:spPr>
          <a:xfrm>
            <a:off x="7774305" y="3316145"/>
            <a:ext cx="608922" cy="131445"/>
          </a:xfrm>
          <a:prstGeom prst="rect">
            <a:avLst/>
          </a:prstGeom>
          <a:solidFill>
            <a:srgbClr val="59453B"/>
          </a:solidFill>
          <a:ln>
            <a:noFill/>
          </a:ln>
          <a:effectLst>
            <a:softEdge rad="3175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 rot="5400000">
            <a:off x="1386478" y="5206996"/>
            <a:ext cx="954615" cy="1398269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CE8B1D-2BFE-4C9C-A4EE-74412780A7E9}"/>
              </a:ext>
            </a:extLst>
          </p:cNvPr>
          <p:cNvSpPr/>
          <p:nvPr/>
        </p:nvSpPr>
        <p:spPr>
          <a:xfrm>
            <a:off x="6065739" y="3736180"/>
            <a:ext cx="1642109" cy="1440180"/>
          </a:xfrm>
          <a:prstGeom prst="rect">
            <a:avLst/>
          </a:prstGeom>
          <a:solidFill>
            <a:srgbClr val="7A7163"/>
          </a:solidFill>
          <a:ln w="19050">
            <a:solidFill>
              <a:schemeClr val="tx1"/>
            </a:solidFill>
          </a:ln>
          <a:effectLst>
            <a:softEdge rad="12700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17446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14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PROFESSORENGLISH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99146-5159-4BE8-9C06-512D5A097E1E}"/>
              </a:ext>
            </a:extLst>
          </p:cNvPr>
          <p:cNvSpPr/>
          <p:nvPr/>
        </p:nvSpPr>
        <p:spPr>
          <a:xfrm>
            <a:off x="4052183" y="1189989"/>
            <a:ext cx="5530356" cy="2126158"/>
          </a:xfrm>
          <a:prstGeom prst="rect">
            <a:avLst/>
          </a:prstGeom>
          <a:solidFill>
            <a:schemeClr val="tx1"/>
          </a:solidFill>
          <a:ln w="57150"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blue&#10;&#10;Description automatically generated">
            <a:extLst>
              <a:ext uri="{FF2B5EF4-FFF2-40B4-BE49-F238E27FC236}">
                <a16:creationId xmlns:a16="http://schemas.microsoft.com/office/drawing/2014/main" id="{BC264CC1-0B6D-4412-B4B0-C052B72B9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69511" y="1066987"/>
            <a:ext cx="2362013" cy="2362013"/>
          </a:xfrm>
          <a:prstGeom prst="rect">
            <a:avLst/>
          </a:prstGeom>
          <a:effectLst>
            <a:glow rad="419100">
              <a:schemeClr val="bg1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4180DD-3718-47D7-9BEA-55ADF6B4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33" y="474562"/>
            <a:ext cx="3550275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4D11BA-CF10-43F5-99FA-0EA8D9705CB4}"/>
              </a:ext>
            </a:extLst>
          </p:cNvPr>
          <p:cNvSpPr/>
          <p:nvPr/>
        </p:nvSpPr>
        <p:spPr>
          <a:xfrm>
            <a:off x="4081189" y="1217689"/>
            <a:ext cx="5420163" cy="2098458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2BF0B-4559-40C9-8136-76A473A31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95320" y="2988943"/>
            <a:ext cx="640135" cy="268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31DE2-B185-4B21-8A44-5FF5FE92FB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5185" y="2988944"/>
            <a:ext cx="640135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7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17446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00EDFF-9173-445A-8D31-A334BB6B72AD}"/>
              </a:ext>
            </a:extLst>
          </p:cNvPr>
          <p:cNvSpPr/>
          <p:nvPr/>
        </p:nvSpPr>
        <p:spPr>
          <a:xfrm>
            <a:off x="8090535" y="2988945"/>
            <a:ext cx="54864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9873945-D28B-4F57-ADC3-2C30882CA37B}"/>
              </a:ext>
            </a:extLst>
          </p:cNvPr>
          <p:cNvSpPr/>
          <p:nvPr/>
        </p:nvSpPr>
        <p:spPr>
          <a:xfrm>
            <a:off x="3970117" y="1215342"/>
            <a:ext cx="4791918" cy="2511706"/>
          </a:xfrm>
          <a:prstGeom prst="round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BBB21A-1F19-4BE1-A94A-2038DDC0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932" y="2988944"/>
            <a:ext cx="611911" cy="2682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 descr="A picture containing blue&#10;&#10;Description automatically generated">
            <a:extLst>
              <a:ext uri="{FF2B5EF4-FFF2-40B4-BE49-F238E27FC236}">
                <a16:creationId xmlns:a16="http://schemas.microsoft.com/office/drawing/2014/main" id="{3EF47633-793F-449B-8E19-293C4AC3E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63854" y="1560259"/>
            <a:ext cx="1636677" cy="1636677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D87671-9A8A-40BA-90B5-C5617EC00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74562"/>
            <a:ext cx="3205043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7314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00EDFF-9173-445A-8D31-A334BB6B72AD}"/>
              </a:ext>
            </a:extLst>
          </p:cNvPr>
          <p:cNvSpPr/>
          <p:nvPr/>
        </p:nvSpPr>
        <p:spPr>
          <a:xfrm>
            <a:off x="8090535" y="2988945"/>
            <a:ext cx="54864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9873945-D28B-4F57-ADC3-2C30882CA37B}"/>
              </a:ext>
            </a:extLst>
          </p:cNvPr>
          <p:cNvSpPr/>
          <p:nvPr/>
        </p:nvSpPr>
        <p:spPr>
          <a:xfrm>
            <a:off x="3970117" y="1215342"/>
            <a:ext cx="4791918" cy="2511706"/>
          </a:xfrm>
          <a:prstGeom prst="round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blue&#10;&#10;Description automatically generated">
            <a:extLst>
              <a:ext uri="{FF2B5EF4-FFF2-40B4-BE49-F238E27FC236}">
                <a16:creationId xmlns:a16="http://schemas.microsoft.com/office/drawing/2014/main" id="{3EF47633-793F-449B-8E19-293C4AC3E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70918" y="1607538"/>
            <a:ext cx="1636677" cy="1636677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D87671-9A8A-40BA-90B5-C5617EC00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74562"/>
            <a:ext cx="3205043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F95825-8DB1-43D8-AE21-3594D8E727C0}"/>
              </a:ext>
            </a:extLst>
          </p:cNvPr>
          <p:cNvSpPr/>
          <p:nvPr/>
        </p:nvSpPr>
        <p:spPr>
          <a:xfrm>
            <a:off x="8062434" y="2995433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6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17446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D87671-9A8A-40BA-90B5-C5617EC00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74562"/>
            <a:ext cx="3205043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99146-5159-4BE8-9C06-512D5A097E1E}"/>
              </a:ext>
            </a:extLst>
          </p:cNvPr>
          <p:cNvSpPr/>
          <p:nvPr/>
        </p:nvSpPr>
        <p:spPr>
          <a:xfrm>
            <a:off x="4066941" y="1215342"/>
            <a:ext cx="4606523" cy="2121565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6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17446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99146-5159-4BE8-9C06-512D5A097E1E}"/>
              </a:ext>
            </a:extLst>
          </p:cNvPr>
          <p:cNvSpPr/>
          <p:nvPr/>
        </p:nvSpPr>
        <p:spPr>
          <a:xfrm>
            <a:off x="4066941" y="1215342"/>
            <a:ext cx="4606523" cy="2121565"/>
          </a:xfrm>
          <a:prstGeom prst="rect">
            <a:avLst/>
          </a:prstGeom>
          <a:solidFill>
            <a:schemeClr val="bg1"/>
          </a:soli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blue&#10;&#10;Description automatically generated">
            <a:extLst>
              <a:ext uri="{FF2B5EF4-FFF2-40B4-BE49-F238E27FC236}">
                <a16:creationId xmlns:a16="http://schemas.microsoft.com/office/drawing/2014/main" id="{BC264CC1-0B6D-4412-B4B0-C052B72B9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61617" y="3666251"/>
            <a:ext cx="2961937" cy="2961937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C25572-99C2-4EBB-A5CD-D85CB9285DE3}"/>
              </a:ext>
            </a:extLst>
          </p:cNvPr>
          <p:cNvSpPr/>
          <p:nvPr/>
        </p:nvSpPr>
        <p:spPr>
          <a:xfrm>
            <a:off x="410546" y="4231433"/>
            <a:ext cx="2943225" cy="2626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180DD-3718-47D7-9BEA-55ADF6B4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33" y="474562"/>
            <a:ext cx="3550275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9827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om with a large screen&#10;&#10;Description automatically generated">
            <a:extLst>
              <a:ext uri="{FF2B5EF4-FFF2-40B4-BE49-F238E27FC236}">
                <a16:creationId xmlns:a16="http://schemas.microsoft.com/office/drawing/2014/main" id="{910F4F9E-781E-4032-9CBC-926E4944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17446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DA9252-3FCB-496A-823E-DB30AB268228}"/>
              </a:ext>
            </a:extLst>
          </p:cNvPr>
          <p:cNvSpPr/>
          <p:nvPr/>
        </p:nvSpPr>
        <p:spPr>
          <a:xfrm>
            <a:off x="8673465" y="2988946"/>
            <a:ext cx="57531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4B83C1-8E70-4462-97C4-394011D7D4C6}"/>
              </a:ext>
            </a:extLst>
          </p:cNvPr>
          <p:cNvSpPr/>
          <p:nvPr/>
        </p:nvSpPr>
        <p:spPr>
          <a:xfrm>
            <a:off x="9283065" y="2988945"/>
            <a:ext cx="609600" cy="255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DF24D1-00E5-4259-93BD-9B00B25B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02" y="2988945"/>
            <a:ext cx="641988" cy="2682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51E9D2D-4C54-4259-9CD2-C81761D379C1}"/>
              </a:ext>
            </a:extLst>
          </p:cNvPr>
          <p:cNvSpPr/>
          <p:nvPr/>
        </p:nvSpPr>
        <p:spPr>
          <a:xfrm>
            <a:off x="9780608" y="1493134"/>
            <a:ext cx="2303362" cy="14828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23D07-B188-421A-B167-A1EFEB976540}"/>
              </a:ext>
            </a:extLst>
          </p:cNvPr>
          <p:cNvSpPr txBox="1"/>
          <p:nvPr/>
        </p:nvSpPr>
        <p:spPr>
          <a:xfrm>
            <a:off x="9934572" y="1792323"/>
            <a:ext cx="202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OETV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F59A98-AA1D-49B8-9DD7-97657AFDC014}"/>
              </a:ext>
            </a:extLst>
          </p:cNvPr>
          <p:cNvSpPr/>
          <p:nvPr/>
        </p:nvSpPr>
        <p:spPr>
          <a:xfrm>
            <a:off x="6450518" y="3541853"/>
            <a:ext cx="1373967" cy="1243507"/>
          </a:xfrm>
          <a:prstGeom prst="rect">
            <a:avLst/>
          </a:prstGeom>
          <a:solidFill>
            <a:srgbClr val="12111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A764F-BDE4-4599-97C9-E51F5A96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56" y="2801834"/>
            <a:ext cx="521434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D1DD1-37C3-4040-A8E9-6120AAF41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967" y="2988945"/>
            <a:ext cx="575311" cy="268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99146-5159-4BE8-9C06-512D5A097E1E}"/>
              </a:ext>
            </a:extLst>
          </p:cNvPr>
          <p:cNvSpPr/>
          <p:nvPr/>
        </p:nvSpPr>
        <p:spPr>
          <a:xfrm>
            <a:off x="4052183" y="1189989"/>
            <a:ext cx="5530356" cy="2126158"/>
          </a:xfrm>
          <a:prstGeom prst="rect">
            <a:avLst/>
          </a:prstGeom>
          <a:solidFill>
            <a:schemeClr val="tx1"/>
          </a:solidFill>
          <a:ln w="57150"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blue&#10;&#10;Description automatically generated">
            <a:extLst>
              <a:ext uri="{FF2B5EF4-FFF2-40B4-BE49-F238E27FC236}">
                <a16:creationId xmlns:a16="http://schemas.microsoft.com/office/drawing/2014/main" id="{BC264CC1-0B6D-4412-B4B0-C052B72B9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69511" y="1066987"/>
            <a:ext cx="2362013" cy="2362013"/>
          </a:xfrm>
          <a:prstGeom prst="rect">
            <a:avLst/>
          </a:prstGeom>
          <a:effectLst>
            <a:glow rad="419100">
              <a:schemeClr val="bg1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4180DD-3718-47D7-9BEA-55ADF6B4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33" y="474562"/>
            <a:ext cx="3550275" cy="2769653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583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17</Words>
  <Application>Microsoft Office PowerPoint</Application>
  <PresentationFormat>Widescreen</PresentationFormat>
  <Paragraphs>17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20</cp:revision>
  <dcterms:created xsi:type="dcterms:W3CDTF">2019-08-03T22:03:21Z</dcterms:created>
  <dcterms:modified xsi:type="dcterms:W3CDTF">2020-01-31T00:17:19Z</dcterms:modified>
</cp:coreProperties>
</file>