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77" y="1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ECA60-99A5-4F0C-BB17-E4B0BCCC0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E54D87-6131-40EB-B67B-45410F9B6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24C2E-FC05-4B59-AFDE-182D99812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E9A18-B529-44C1-8164-79245A573520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0C7A6-7529-4498-8F4A-D16AF7D61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67D39-ECBD-40B2-9F48-D462B1E24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DBE7-BE41-420C-9435-8DAFDF928B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660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78E85-9278-468F-91A9-9FAC789A5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2B8896-718C-48B6-8346-6EE6F2B5B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F5DFB-C5A2-47C7-B8EC-E0AE682B8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E9A18-B529-44C1-8164-79245A573520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A2C5A-CAB2-4441-9EE4-E7B9C742F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76FE7-2566-4DC3-ACE0-1216F751F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DBE7-BE41-420C-9435-8DAFDF928B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44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DE44C9-05F9-4E33-882A-70638366D3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DB633-8F00-443B-955A-62F0594A2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CFC0D-0A6F-49E6-A751-FA1977FF6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E9A18-B529-44C1-8164-79245A573520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B62A7-006A-46BE-A766-4AB763D2B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7E744-4F03-4181-B701-2698B54E4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DBE7-BE41-420C-9435-8DAFDF928B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970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2DF15-CA79-4D93-8FF9-8A0524540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E0058-547F-49E9-83EC-6C4B395B1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01F46-8690-4D4A-9369-2A35B4DB4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E9A18-B529-44C1-8164-79245A573520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86386-0BD3-40CF-A53E-ECF233E97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57B8C-89FF-4881-B591-8C10EEEBA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DBE7-BE41-420C-9435-8DAFDF928B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317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CD7B2-325F-4B9A-930E-81A97C9CB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449778-C822-4133-A14F-2E6D4CFE1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5865E-5D03-4A2C-8863-61EE15617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E9A18-B529-44C1-8164-79245A573520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6CE6F-CC83-4808-B1F3-75E4569BE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5FA0F-7334-487F-80B5-87DD5B44E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DBE7-BE41-420C-9435-8DAFDF928B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538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D3961-BB94-472C-B020-DC6D559A4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B50D1-E8ED-406A-80A7-C212C32A46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44CC25-3E24-482C-8519-C9ED26A73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574DAA-F8C8-41DE-937B-D9BD368C7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E9A18-B529-44C1-8164-79245A573520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DA0DB-ACD2-46B5-828F-C96D2470A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38720-E0EA-481B-8487-4E043AD30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DBE7-BE41-420C-9435-8DAFDF928B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495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BD323-73A2-459F-8456-BFF000FED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A7F86-66AB-4349-AEBE-3B0B165EF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8CE3C-FD54-4D4A-AFF7-29CD2D7FE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956257-D81C-44F9-AFCB-3D9D303537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D8D820-1D58-4F2C-A6C0-9C281473D4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51A434-50CE-41FD-B4A6-96728DFA5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E9A18-B529-44C1-8164-79245A573520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0F9BFA-5610-451E-AD63-E9AD1F679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B67B3F-EEAF-41D0-A2AF-22B02423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DBE7-BE41-420C-9435-8DAFDF928B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619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82B84-E1E3-4A9E-948C-D2507FE1D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071368-5629-4608-BDBF-2A641DF03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E9A18-B529-44C1-8164-79245A573520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20BF-9D6C-40BE-B4EA-D3ED235C3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A32D1E-6709-457E-82E0-B41AC7A5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DBE7-BE41-420C-9435-8DAFDF928B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073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830743-35EE-476F-96BB-BE9D10368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E9A18-B529-44C1-8164-79245A573520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1B3407-11F0-4B19-A9E0-7AC25BD75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2F09E-3223-4161-9574-CD84D7D00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DBE7-BE41-420C-9435-8DAFDF928B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859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C45F4-7C5F-4FAF-BC7A-4488E9480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42A97-6C53-4F1D-B94E-D1FB09D30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B9243D-5DFF-48D9-9328-EE28502A6B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78F33F-1706-48D5-AE6E-19AF2C32E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E9A18-B529-44C1-8164-79245A573520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10200B-C078-46FF-B4B9-C93DD9512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86323-BE46-4B29-9EDC-2A00FBA12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DBE7-BE41-420C-9435-8DAFDF928B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81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646DC-09DF-4BBA-B060-D0F22EF2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877DBC-08B9-4698-A962-8375AB570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9B522B-F6D7-466C-A97E-C2521FFA02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63E98-072A-4C2B-BAC9-AC166653B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E9A18-B529-44C1-8164-79245A573520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4EF166-E662-4E1B-A14C-028EF5B0C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1AE241-ED0C-4C4E-BDD9-76B3B8147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DBE7-BE41-420C-9435-8DAFDF928B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0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3A7494-343C-4077-8C25-544E74110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FDD00-C123-4310-9707-D75B0F296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B7A4E-BF05-469B-868B-A8D69D1D68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E9A18-B529-44C1-8164-79245A573520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C44C4-99E2-4CB0-AC90-E57FC011BE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0DA89-4EBF-4E60-B404-92BF447B7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BDBE7-BE41-420C-9435-8DAFDF928B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17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ROPTEST OFFSUGGS">
            <a:hlinkClick r:id="" action="ppaction://media"/>
            <a:extLst>
              <a:ext uri="{FF2B5EF4-FFF2-40B4-BE49-F238E27FC236}">
                <a16:creationId xmlns:a16="http://schemas.microsoft.com/office/drawing/2014/main" id="{68965A9A-A9EC-496F-9E8E-20F44CE5B62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67" end="36957"/>
                </p14:media>
              </p:ext>
            </p:extLst>
          </p:nvPr>
        </p:nvPicPr>
        <p:blipFill rotWithShape="1">
          <a:blip r:embed="rId5">
            <a:lum bright="31000" contrast="48000"/>
          </a:blip>
          <a:srcRect l="34243" t="30647" r="27969" b="8649"/>
          <a:stretch/>
        </p:blipFill>
        <p:spPr>
          <a:xfrm>
            <a:off x="1356668" y="797191"/>
            <a:ext cx="4739331" cy="4266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FFSUG TH ENHANCED TEST2">
            <a:hlinkClick r:id="" action="ppaction://media"/>
            <a:extLst>
              <a:ext uri="{FF2B5EF4-FFF2-40B4-BE49-F238E27FC236}">
                <a16:creationId xmlns:a16="http://schemas.microsoft.com/office/drawing/2014/main" id="{339D5A1D-876C-4B10-AF0D-06264D44615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821"/>
                </p14:media>
              </p:ext>
            </p:extLst>
          </p:nvPr>
        </p:nvPicPr>
        <p:blipFill>
          <a:blip r:embed="rId6">
            <a:lum bright="9000" contrast="-12000"/>
          </a:blip>
          <a:stretch>
            <a:fillRect/>
          </a:stretch>
        </p:blipFill>
        <p:spPr>
          <a:xfrm>
            <a:off x="5722373" y="1197749"/>
            <a:ext cx="6297608" cy="359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9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6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10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SUG TH ENHANCED TEST2">
            <a:hlinkClick r:id="" action="ppaction://media"/>
            <a:extLst>
              <a:ext uri="{FF2B5EF4-FFF2-40B4-BE49-F238E27FC236}">
                <a16:creationId xmlns:a16="http://schemas.microsoft.com/office/drawing/2014/main" id="{3784B4A6-5D7D-4921-A097-F6C7108739C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2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76103" y="647085"/>
            <a:ext cx="4748981" cy="267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8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0</Words>
  <Application>Microsoft Office PowerPoint</Application>
  <PresentationFormat>Widescreen</PresentationFormat>
  <Paragraphs>0</Paragraphs>
  <Slides>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3</cp:revision>
  <dcterms:created xsi:type="dcterms:W3CDTF">2019-09-21T14:38:53Z</dcterms:created>
  <dcterms:modified xsi:type="dcterms:W3CDTF">2019-10-06T00:51:18Z</dcterms:modified>
</cp:coreProperties>
</file>