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E215-9D3C-4F37-B8D9-0294AC81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EA9C3-BEEA-45DB-B230-D16071E71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5A527-B966-4F61-BE62-3048FCF9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B9FF1-07B3-455C-A04B-9D1F4F40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DC0E-9AD0-43E9-B855-D09DF07B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7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7C35-7914-4240-8284-6D6D492B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C9D3C-7131-45EA-8DCA-9376CDD10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732F6-5C36-48CB-AAFC-55EAA67E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447C5-4C36-4F78-94D5-CDE833D0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0723-EAC8-4F2B-8360-C672B109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3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CCF32-31F3-473F-A5DF-0771326D8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18A3F-6A91-4E7D-BDAD-0DF1718E8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2E91C-0017-4060-8FC5-84F354F7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3E532-EE79-4B0A-95DE-240B1E37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A65BD-9129-4692-A267-3EECBF9D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4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B068-8117-4664-A8AB-315AAE0A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9D77C-91EB-4DCC-A5E3-E52CE138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67186-A3F3-4BB7-800C-DBC1A4BA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B978-5B5D-43D3-A5FE-3059D53E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5E63E-D9CA-44A6-A8D2-BF89D195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FCAF-1D69-4619-9FF1-DA1C28EC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43D73-2CED-46AD-8CDC-B94C314B3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3A71-125B-41F0-8494-C43A52FF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F930-E8F5-4B20-928A-2389ACAA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F714-0E47-40B3-A111-ED07FD45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F22F-1640-473F-9DA8-A1FE0C0F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A456-B6D9-414C-89A4-9D8C95F74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1B9FB-AC04-4731-97F5-1ABEB0F56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EFDB9-1F1E-428C-AC09-B16E3012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DEA97-1B67-4B97-A3BD-CACD1A61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944D5-9159-47D2-8480-EFCCF8A5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CC0E-9EDB-4A23-AF47-3C7E238E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2ACC5-0D9B-4648-984C-4DAAF509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4F30E-E6DF-44BB-BBB8-65E3D77A4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AE3FD-CE8A-4E76-9FCE-4DD12C57C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EDED3-464C-47D6-9843-6C274AC73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18F95-AFCD-4A97-93A3-4179E99B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20A7C-7742-4EB0-8164-2DBB7F79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71A6F-00D0-4BDF-A0D6-C41B56B3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1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A70C-C5BC-453E-9969-5A061B1B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8036F-4647-4BD5-A745-64DFF4C6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5FA6F-E78A-4500-97F9-537D728B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2EA9B-401E-436D-AD9D-83984A2F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5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D6D32-3C8B-456D-B83C-6DB14787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1A277E-EC04-4C83-B0ED-8C6CD103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1D9F6-D35F-4DA7-A25F-CC4C3142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4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FDBE-5456-4AF6-A7BD-A4FAC96D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4F79-70D0-4734-80DD-044606F41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E2BE1-A8B8-419F-B859-B8C18300D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55DF5-B875-41BA-B75D-DA2B896F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BED9C-1DF0-4180-8B55-49333325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1FBDB-CEB8-45EB-9026-4E61B0C1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2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DCD7-95E5-4E8C-8F33-9A8A8ACE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B6792-D409-4D7E-A814-81DD21875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99C53-CCE8-4E4A-8535-DED207C53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E2E02-8906-41A7-A4DC-E3B47897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0302C-74CF-4E69-9F05-48C47063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370FA-FF9D-4D46-B411-9F4DA28D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1875C-D3E4-4729-B41E-918D1D82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A90C4-545E-4FA5-9242-3A4EAC33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3927-BF79-4B5D-8EA3-41F953089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A3AE-1554-40C8-B446-57030FB5AC99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161E7-E121-4F89-ADD9-CB5C26F1D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045AE-F680-4BCC-AB81-7641623FD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F46D-9CC8-4D60-BC05-26C2EBD9B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2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HABIT">
            <a:hlinkClick r:id="" action="ppaction://media"/>
            <a:extLst>
              <a:ext uri="{FF2B5EF4-FFF2-40B4-BE49-F238E27FC236}">
                <a16:creationId xmlns:a16="http://schemas.microsoft.com/office/drawing/2014/main" id="{AAF168AC-4FC3-4164-9DE2-4D96E6F6FBF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400" end="4078"/>
                </p14:media>
              </p:ext>
            </p:extLst>
          </p:nvPr>
        </p:nvPicPr>
        <p:blipFill rotWithShape="1">
          <a:blip r:embed="rId4">
            <a:lum bright="27000" contrast="41000"/>
          </a:blip>
          <a:srcRect l="36521" t="33625" r="26255" b="9435"/>
          <a:stretch>
            <a:fillRect/>
          </a:stretch>
        </p:blipFill>
        <p:spPr>
          <a:xfrm rot="20987894">
            <a:off x="1367212" y="-118581"/>
            <a:ext cx="9078202" cy="694669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293420-059B-499E-A392-E070A4F4420A}"/>
              </a:ext>
            </a:extLst>
          </p:cNvPr>
          <p:cNvSpPr/>
          <p:nvPr/>
        </p:nvSpPr>
        <p:spPr>
          <a:xfrm rot="1375074">
            <a:off x="8094802" y="3090677"/>
            <a:ext cx="2422139" cy="15490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B284F-34E2-4623-8985-E530BD6C7927}"/>
              </a:ext>
            </a:extLst>
          </p:cNvPr>
          <p:cNvSpPr/>
          <p:nvPr/>
        </p:nvSpPr>
        <p:spPr>
          <a:xfrm rot="19160392">
            <a:off x="1441574" y="2802725"/>
            <a:ext cx="2387343" cy="2480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C9071264-45D5-4137-9CFB-26EA75D25132}"/>
              </a:ext>
            </a:extLst>
          </p:cNvPr>
          <p:cNvSpPr/>
          <p:nvPr/>
        </p:nvSpPr>
        <p:spPr>
          <a:xfrm rot="10800000">
            <a:off x="2222090" y="3281736"/>
            <a:ext cx="6956518" cy="3449772"/>
          </a:xfrm>
          <a:prstGeom prst="blockArc">
            <a:avLst>
              <a:gd name="adj1" fmla="val 10767269"/>
              <a:gd name="adj2" fmla="val 0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0FD3936-C165-42FF-A46A-74AE2790FAA7}"/>
              </a:ext>
            </a:extLst>
          </p:cNvPr>
          <p:cNvSpPr/>
          <p:nvPr/>
        </p:nvSpPr>
        <p:spPr>
          <a:xfrm rot="7964652">
            <a:off x="5787023" y="3756650"/>
            <a:ext cx="4228841" cy="3527307"/>
          </a:xfrm>
          <a:prstGeom prst="blockArc">
            <a:avLst>
              <a:gd name="adj1" fmla="val 11576051"/>
              <a:gd name="adj2" fmla="val 2035250"/>
              <a:gd name="adj3" fmla="val 24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717C43-0206-4FA2-8946-8D8FCD068241}"/>
              </a:ext>
            </a:extLst>
          </p:cNvPr>
          <p:cNvSpPr/>
          <p:nvPr/>
        </p:nvSpPr>
        <p:spPr>
          <a:xfrm rot="20257673">
            <a:off x="6869218" y="5956752"/>
            <a:ext cx="2310580" cy="688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00716F2D-C2FC-47D5-8FE2-7ECE56FB813E}"/>
              </a:ext>
            </a:extLst>
          </p:cNvPr>
          <p:cNvSpPr/>
          <p:nvPr/>
        </p:nvSpPr>
        <p:spPr>
          <a:xfrm>
            <a:off x="2668555" y="457200"/>
            <a:ext cx="718457" cy="639269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Moon 8">
            <a:extLst>
              <a:ext uri="{FF2B5EF4-FFF2-40B4-BE49-F238E27FC236}">
                <a16:creationId xmlns:a16="http://schemas.microsoft.com/office/drawing/2014/main" id="{AD440692-CC13-4304-BB8D-106648967E01}"/>
              </a:ext>
            </a:extLst>
          </p:cNvPr>
          <p:cNvSpPr/>
          <p:nvPr/>
        </p:nvSpPr>
        <p:spPr>
          <a:xfrm rot="12430378">
            <a:off x="8347141" y="4644296"/>
            <a:ext cx="2391437" cy="2472613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CCF05-F50B-4ED6-893D-3BBAAED3D6B3}"/>
              </a:ext>
            </a:extLst>
          </p:cNvPr>
          <p:cNvSpPr/>
          <p:nvPr/>
        </p:nvSpPr>
        <p:spPr>
          <a:xfrm>
            <a:off x="8330211" y="3429000"/>
            <a:ext cx="1343608" cy="1786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2019-09-06T15:51:53Z</dcterms:created>
  <dcterms:modified xsi:type="dcterms:W3CDTF">2019-09-06T15:53:22Z</dcterms:modified>
</cp:coreProperties>
</file>