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00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E74F1-0CEF-4796-82FA-403BB8EF6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315E4A-B7CA-4CAB-92EF-BD6F73CE3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8379F-7505-4F36-965A-C8C97F52E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724CE-E491-437D-B813-6F4CB521F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2F4CE-339A-4A03-BDD8-5A7D6F4E6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3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866C-C524-4B4F-B96F-DDB97732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5B5358-2826-4C13-B71B-BA35DFC47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AC102-444F-4260-8A6B-9F1E8B938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0302-11BC-4DEE-87A5-CEF23044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C7839-3914-4E3E-BE9D-7F9008157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443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5ECC-4656-4F20-9775-64EA9C616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85962E-27E1-4BD3-85F0-3283494CD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AE7DA-C72A-4B83-A564-1F6BE9D20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3ADAA-32E6-46CF-A6EC-7031E27D2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AA354-8118-4AEC-935A-EAB81733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81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51AB5-2404-4B48-A459-850330150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7EA21-71C1-461F-8782-86C086E5C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5B3F6-101B-46BA-BEBE-C56515FA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0C8A8-A43A-40B9-8576-CB23D0DA1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C56AF-938F-4FFF-BDC1-2DBEE888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10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4F328-AEC5-4449-B82A-0B9B4693E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933E4-0EDB-4661-9576-B1430AC94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C5E79-15C1-494E-9AE7-C985DE964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5EA8C-3997-4C78-8CA6-9D0224C3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8F71A-FCB7-488B-84F1-2CD9CB89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74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9694A-CA82-4237-AC44-4930C96F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A99A8-89A4-40E0-A108-9464E01CD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D1B457-AF91-4141-91FA-74F4DBF8F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47641-9029-44C0-A1B8-1743B4179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15899-94CE-43EB-86D4-799DACD2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8AAC9-098F-4940-A1F2-169BEE98B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28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6401D-847E-4BC7-884F-01DC85E63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DB2DB-3E36-4DF6-B2BB-62B1FC7AA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069031-69BD-4DE0-B4BA-811324BCD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FF58A4-803B-49FF-B830-22B4F9A27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B032E4-CE7A-44CB-80DA-56E8FFF02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6EA7F7-8012-4A50-8863-8AF2E244D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2AD90C-B107-4C25-B720-C005673B1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624676-D902-4DD0-8AB3-8BEA8E79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71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A158-C137-447B-ADFF-BE39140B6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EC156C-C5CD-400F-905A-357323D9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E81434-873A-4B8C-B5F8-9E99CACB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E0177F-194A-4172-8C01-97C17278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50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A040A9-D031-4E1B-9FBB-B6B38D66B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AC02F9-E203-425B-8BEA-7F0F4B0D7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EA1681-915F-4555-9A38-6D0234204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083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EB070-DC1A-4EA0-8B50-7ECD85105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D039C-113B-4564-9DB9-405DD633A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04FA5-D9E2-47C8-A591-BCA46B243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873D5-F28B-49ED-89DD-964F0A036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06BFD-44FE-4DAB-9080-EE4082DC2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8296C-C14C-4B59-A20A-6C05E1CD7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74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33869-C8B4-4D93-898E-D7AD86B58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14E899-0142-425A-8B0D-F753D7E333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915562-478D-4FAC-BC02-CF50C9196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17D8A-073B-4977-9EB2-9189E8242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E8775-F142-4D5C-B69B-C1DB7A03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0F12A-F4A8-437B-B4CC-D62353E2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78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4C112D-E082-4F0F-8ACF-29C5D8847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D4F10-45D2-4ECF-A62B-68E0634F4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0599F-571E-4E86-A4A2-B34031C863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4B3EB-9A15-41DB-BCB8-E7C5C7DF870D}" type="datetimeFigureOut">
              <a:rPr lang="en-GB" smtClean="0"/>
              <a:t>07/07/2019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7C8D6-656D-44DD-B762-04763A5763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D8E72-ACC6-4724-AE4F-8E4F18E7D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8D868-E461-4073-9B6F-C8BA4A53BA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11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35BA3D-BB67-40CA-B188-BE1E63B3E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97270" y="578498"/>
            <a:ext cx="7797460" cy="223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87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35BA3D-BB67-40CA-B188-BE1E63B3E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13100" y="537930"/>
            <a:ext cx="5565799" cy="15970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4064F90-8FB6-4BCA-B5AF-87DE48C119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2003" y="2321398"/>
            <a:ext cx="1767993" cy="13595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120101E-E7EF-4590-AE44-DA7D49CED06B}"/>
              </a:ext>
            </a:extLst>
          </p:cNvPr>
          <p:cNvSpPr txBox="1"/>
          <p:nvPr/>
        </p:nvSpPr>
        <p:spPr>
          <a:xfrm>
            <a:off x="1742113" y="3867325"/>
            <a:ext cx="870777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ENGLISH LANGUAGE TRAINING</a:t>
            </a:r>
          </a:p>
          <a:p>
            <a:r>
              <a:rPr lang="en-GB" b="1" dirty="0"/>
              <a:t>STANDARD COSTS: 2019</a:t>
            </a:r>
          </a:p>
          <a:p>
            <a:endParaRPr lang="en-GB" b="1" dirty="0"/>
          </a:p>
          <a:p>
            <a:endParaRPr lang="en-GB" sz="1000" b="1" dirty="0"/>
          </a:p>
          <a:p>
            <a:r>
              <a:rPr lang="en-GB" b="1" dirty="0"/>
              <a:t>GROUP 2 PARTICIPANTS                              25 PER PERSON PER FULL HOUR</a:t>
            </a:r>
          </a:p>
          <a:p>
            <a:r>
              <a:rPr lang="en-GB" b="1" dirty="0"/>
              <a:t>GROUP 3-8 PARTICIPANTS                               </a:t>
            </a:r>
            <a:r>
              <a:rPr lang="it-IT" b="1" dirty="0"/>
              <a:t>17 PER PERSON PER FULL HOUR</a:t>
            </a:r>
            <a:endParaRPr lang="en-GB" b="1" dirty="0"/>
          </a:p>
          <a:p>
            <a:r>
              <a:rPr lang="en-GB" b="1" dirty="0"/>
              <a:t>LARGER GROUPS </a:t>
            </a:r>
          </a:p>
          <a:p>
            <a:r>
              <a:rPr lang="en-GB" b="1" dirty="0"/>
              <a:t>UP TO 10 PARTICIPANTS                                  </a:t>
            </a:r>
            <a:r>
              <a:rPr lang="it-IT" b="1" dirty="0"/>
              <a:t>15 PER PERSON PER FULL HOUR</a:t>
            </a:r>
            <a:endParaRPr lang="en-GB" b="1" dirty="0"/>
          </a:p>
          <a:p>
            <a:endParaRPr lang="en-GB" sz="1000" b="1" dirty="0"/>
          </a:p>
          <a:p>
            <a:r>
              <a:rPr lang="en-GB" b="1" dirty="0"/>
              <a:t>INDIVIDUAL COACHING                                   </a:t>
            </a:r>
            <a:r>
              <a:rPr lang="it-IT" b="1" dirty="0"/>
              <a:t>160 PER </a:t>
            </a:r>
            <a:r>
              <a:rPr lang="it-IT" b="1" dirty="0" err="1"/>
              <a:t>PER</a:t>
            </a:r>
            <a:r>
              <a:rPr lang="it-IT" b="1" dirty="0"/>
              <a:t> FULL HOUR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43847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F2EC51-A86B-460D-B1AD-26622FC43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5051" y="2749237"/>
            <a:ext cx="1761897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673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F2EC51-A86B-460D-B1AD-26622FC43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5051" y="2749237"/>
            <a:ext cx="1761897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55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44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6</cp:revision>
  <dcterms:created xsi:type="dcterms:W3CDTF">2018-01-31T13:45:50Z</dcterms:created>
  <dcterms:modified xsi:type="dcterms:W3CDTF">2019-07-07T14:37:00Z</dcterms:modified>
</cp:coreProperties>
</file>