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61" r:id="rId6"/>
    <p:sldId id="259" r:id="rId7"/>
    <p:sldId id="26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210" y="4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9E271-55F0-4145-8AC7-83BCF1F4AD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10CFB3-A93E-43CA-A4D3-7827D4528D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02CF25-FEE2-4C57-87BF-7D24C6914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A9770-2BE0-496F-964D-CBFEC5479489}" type="datetimeFigureOut">
              <a:rPr lang="en-GB" smtClean="0"/>
              <a:t>07/07/2019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3491F0-60C6-4839-A684-70C6B83DF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ED768E-B507-46EA-BA3B-C2B696E9C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E757E-74CF-4CB1-B30D-374538B2DA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6996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8ABFF-5E6C-4D68-8599-61D37F823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902FB8-9B47-4024-803F-1E77A98475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9C1DD2-DFF8-4A69-950D-C6958DB13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A9770-2BE0-496F-964D-CBFEC5479489}" type="datetimeFigureOut">
              <a:rPr lang="en-GB" smtClean="0"/>
              <a:t>07/07/2019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5CD035-1D60-4AF2-B5C5-442E8D573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E80A59-1F55-4576-86AC-2419919DA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E757E-74CF-4CB1-B30D-374538B2DA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766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2EA04C-AB74-49AD-8F44-76C0EE02B4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FEE345-1D44-49A1-80B8-502BE339AC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DD1DCE-8A2C-41E6-AF1B-32E2D61CC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A9770-2BE0-496F-964D-CBFEC5479489}" type="datetimeFigureOut">
              <a:rPr lang="en-GB" smtClean="0"/>
              <a:t>07/07/2019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1479C1-7DFC-44E8-A7F5-FE6C4A5D5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ACD50D-1095-4141-BF85-15828AAAA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E757E-74CF-4CB1-B30D-374538B2DA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4886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BD293-6A5D-46DD-9475-453397375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A848EE-1B88-4CC7-93AA-4E2B04E581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AF9E33-CF41-4395-BB37-C9E662671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A9770-2BE0-496F-964D-CBFEC5479489}" type="datetimeFigureOut">
              <a:rPr lang="en-GB" smtClean="0"/>
              <a:t>07/07/2019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8662D4-CF51-46E3-8C98-463BAD47D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285864-4A2F-4EBE-944B-2764EEDDB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E757E-74CF-4CB1-B30D-374538B2DA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0760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91790-856A-4525-A71F-0866B3C51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7E7E34-83FF-44BD-885E-AA88050AA5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D306EA-E541-4B26-BB58-E4BD2D965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A9770-2BE0-496F-964D-CBFEC5479489}" type="datetimeFigureOut">
              <a:rPr lang="en-GB" smtClean="0"/>
              <a:t>07/07/2019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17F5E4-7AC7-4DBA-B02A-1B3BAE467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C6B0E-39A3-41C9-BFDD-3C9AB6182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E757E-74CF-4CB1-B30D-374538B2DA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4681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5EC83-C5B7-4B2F-8545-AE18BE25C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462842-9667-44E3-849E-792D5A3E8F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005367-9FFB-44BE-BE5F-677824847F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8128C3-7115-428E-B674-0CD7FD20D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A9770-2BE0-496F-964D-CBFEC5479489}" type="datetimeFigureOut">
              <a:rPr lang="en-GB" smtClean="0"/>
              <a:t>07/07/2019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CDF53F-88B4-409F-9179-F8CA4C969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9150B4-0067-4B0D-9229-59CF28DE1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E757E-74CF-4CB1-B30D-374538B2DA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3612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9085C-F376-4B5F-B177-C1BA4BDE7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D8E78B-F57F-4B9C-9FE1-CF748693BA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6B8667-2DB4-45D1-B1CB-7A19D2FD9F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868C27-1759-4B74-A6BD-9921424D17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A02151-6041-4E9B-A0FA-A14DB4F715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F0C307-BF26-42BE-98B6-039F9F2CA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A9770-2BE0-496F-964D-CBFEC5479489}" type="datetimeFigureOut">
              <a:rPr lang="en-GB" smtClean="0"/>
              <a:t>07/07/2019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3BA4F8-D3DD-47A3-8F8D-2146E28A8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F533CF-7B6A-4159-967A-9C2B04BFD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E757E-74CF-4CB1-B30D-374538B2DA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5157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6C98E-7ABC-405F-9FDF-35F7256ED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BB54CE-A9B9-434E-AF73-BD1C6ECD6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A9770-2BE0-496F-964D-CBFEC5479489}" type="datetimeFigureOut">
              <a:rPr lang="en-GB" smtClean="0"/>
              <a:t>07/07/2019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E3603F-4787-4B59-B05D-99DFAAF68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364560-DA07-4860-B683-CB45BB392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E757E-74CF-4CB1-B30D-374538B2DA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4074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DBD4B2-4A86-4250-B260-0C224F50D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A9770-2BE0-496F-964D-CBFEC5479489}" type="datetimeFigureOut">
              <a:rPr lang="en-GB" smtClean="0"/>
              <a:t>07/07/2019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9E6C68-0F1A-42E1-99A3-B1C2C5730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9DD8B2-949B-427D-83E2-83FAC0E0D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E757E-74CF-4CB1-B30D-374538B2DA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9923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89B95-2A7D-445C-AB3B-330C28201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DDC4C2-9954-47F8-BC8D-78A8173739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5AD039-2219-44CF-9242-4156E7F64F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85F4E6-AEAA-438D-90BD-59E3597C6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A9770-2BE0-496F-964D-CBFEC5479489}" type="datetimeFigureOut">
              <a:rPr lang="en-GB" smtClean="0"/>
              <a:t>07/07/2019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365B5D-89A1-4291-AD74-A1ADF9D9A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2227FB-22A7-4070-9F69-DA7F2BA53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E757E-74CF-4CB1-B30D-374538B2DA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5485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96EDC-62E4-486D-82B2-834E6CE66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77BC0F-5996-4C0D-8678-02BFC4559E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7FB55B-6B3F-45E5-9065-8C79B96166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E10C04-3A7F-4F4C-8104-9E3AB1B81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A9770-2BE0-496F-964D-CBFEC5479489}" type="datetimeFigureOut">
              <a:rPr lang="en-GB" smtClean="0"/>
              <a:t>07/07/2019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7787BF-C38A-45A7-997B-FED042418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A37BD6-009F-48EA-9ABA-A11FEFD30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E757E-74CF-4CB1-B30D-374538B2DA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5916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6B0BCD-2F3D-4C4C-8A73-42727E9DC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C26CE5-9D83-46A3-A9CC-2ED83DA78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456178-423F-4A9E-83C8-6F5AEC7A27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A9770-2BE0-496F-964D-CBFEC5479489}" type="datetimeFigureOut">
              <a:rPr lang="en-GB" smtClean="0"/>
              <a:t>07/07/2019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E9C710-2A39-47CB-8418-B9361B08D9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7C9A05-8F8B-4797-B88A-BE3795F32F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8E757E-74CF-4CB1-B30D-374538B2DA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886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hyperlink" Target="https://creativecommons.org/licenses/by-nc-nd/3.0/" TargetMode="External"/><Relationship Id="rId3" Type="http://schemas.openxmlformats.org/officeDocument/2006/relationships/hyperlink" Target="http://thefunstons.com/?p=6093" TargetMode="External"/><Relationship Id="rId7" Type="http://schemas.microsoft.com/office/2007/relationships/hdphoto" Target="../media/hdphoto2.wdp"/><Relationship Id="rId12" Type="http://schemas.openxmlformats.org/officeDocument/2006/relationships/hyperlink" Target="http://weewaughs.blogspot.com/2010_10_01_archive.html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7.png"/><Relationship Id="rId5" Type="http://schemas.openxmlformats.org/officeDocument/2006/relationships/hyperlink" Target="https://worddreams.wordpress.com/2015/03/02/57-ways-to-describe-voice-in-a-novel/" TargetMode="External"/><Relationship Id="rId10" Type="http://schemas.openxmlformats.org/officeDocument/2006/relationships/hyperlink" Target="https://creativecommons.org/licenses/by-nc/4.0/" TargetMode="External"/><Relationship Id="rId4" Type="http://schemas.openxmlformats.org/officeDocument/2006/relationships/image" Target="../media/image4.jpg"/><Relationship Id="rId9" Type="http://schemas.openxmlformats.org/officeDocument/2006/relationships/hyperlink" Target="http://www.pngall.com/ear-png" TargetMode="External"/><Relationship Id="rId1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://thefunstons.com/?p=6093" TargetMode="External"/><Relationship Id="rId7" Type="http://schemas.microsoft.com/office/2007/relationships/hdphoto" Target="../media/hdphoto2.wdp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3.wdp"/><Relationship Id="rId5" Type="http://schemas.openxmlformats.org/officeDocument/2006/relationships/hyperlink" Target="https://worddreams.wordpress.com/2015/03/02/57-ways-to-describe-voice-in-a-novel/" TargetMode="External"/><Relationship Id="rId10" Type="http://schemas.openxmlformats.org/officeDocument/2006/relationships/image" Target="../media/image9.png"/><Relationship Id="rId4" Type="http://schemas.openxmlformats.org/officeDocument/2006/relationships/image" Target="../media/image4.jpg"/><Relationship Id="rId9" Type="http://schemas.openxmlformats.org/officeDocument/2006/relationships/hyperlink" Target="http://www.pngall.com/ear-png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://thefunstons.com/?p=6093" TargetMode="External"/><Relationship Id="rId7" Type="http://schemas.microsoft.com/office/2007/relationships/hdphoto" Target="../media/hdphoto2.wdp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3.wdp"/><Relationship Id="rId5" Type="http://schemas.openxmlformats.org/officeDocument/2006/relationships/hyperlink" Target="https://worddreams.wordpress.com/2015/03/02/57-ways-to-describe-voice-in-a-novel/" TargetMode="External"/><Relationship Id="rId10" Type="http://schemas.openxmlformats.org/officeDocument/2006/relationships/image" Target="../media/image9.png"/><Relationship Id="rId4" Type="http://schemas.openxmlformats.org/officeDocument/2006/relationships/image" Target="../media/image4.jpg"/><Relationship Id="rId9" Type="http://schemas.openxmlformats.org/officeDocument/2006/relationships/hyperlink" Target="http://www.pngall.com/ear-png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3.wdp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DC64010-02A1-4D52-A9B0-865CE53DFD2E}"/>
              </a:ext>
            </a:extLst>
          </p:cNvPr>
          <p:cNvSpPr txBox="1"/>
          <p:nvPr/>
        </p:nvSpPr>
        <p:spPr>
          <a:xfrm>
            <a:off x="2721032" y="4148051"/>
            <a:ext cx="7337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/>
              <a:t>THE SOUNDS OF SPEECH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133910-D2FF-4F15-A980-BEC4D22240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012" y="2837636"/>
            <a:ext cx="6401975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974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B72B357-177C-49F7-A528-4317B65BA7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06415" y="2075570"/>
            <a:ext cx="7779170" cy="2706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577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DC64010-02A1-4D52-A9B0-865CE53DFD2E}"/>
              </a:ext>
            </a:extLst>
          </p:cNvPr>
          <p:cNvSpPr txBox="1"/>
          <p:nvPr/>
        </p:nvSpPr>
        <p:spPr>
          <a:xfrm>
            <a:off x="2721032" y="4148051"/>
            <a:ext cx="7337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/>
              <a:t>THE SOUNDS OF SPEECH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212C79-A63D-4B2D-9C25-95E5A9B516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48148"/>
          <a:stretch/>
        </p:blipFill>
        <p:spPr>
          <a:xfrm>
            <a:off x="3266902" y="2218929"/>
            <a:ext cx="1163781" cy="1698289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E3A9A41-4C77-4DFA-B1F1-DC2F518F40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flipH="1">
            <a:off x="382386" y="4609716"/>
            <a:ext cx="2975956" cy="19704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C377FC6-D89C-46C1-8CC1-98B5E6DA01F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0159" t="30303" r="67068" b="53455"/>
          <a:stretch/>
        </p:blipFill>
        <p:spPr>
          <a:xfrm>
            <a:off x="4242933" y="2218929"/>
            <a:ext cx="4038644" cy="17746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F1BA5E1-27CE-4FCC-8B5D-FA68716C38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50434"/>
          <a:stretch/>
        </p:blipFill>
        <p:spPr>
          <a:xfrm>
            <a:off x="7812619" y="2295338"/>
            <a:ext cx="1112479" cy="1698289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8E36D9A-B284-4914-8472-32B161305946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 rot="20458042">
            <a:off x="2658168" y="4471234"/>
            <a:ext cx="2381250" cy="23812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341D47D-AA66-4FFC-9864-659CBC21C86A}"/>
              </a:ext>
            </a:extLst>
          </p:cNvPr>
          <p:cNvSpPr txBox="1"/>
          <p:nvPr/>
        </p:nvSpPr>
        <p:spPr>
          <a:xfrm>
            <a:off x="8925098" y="3474131"/>
            <a:ext cx="2381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9" tooltip="http://www.pngall.com/ear-png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10" tooltip="https://creativecommons.org/licenses/by-nc/4.0/"/>
              </a:rPr>
              <a:t>CC BY-NC</a:t>
            </a:r>
            <a:endParaRPr lang="en-GB" sz="90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05D6AF2-73B5-450D-AA09-59FCF8B6219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1557978" y="315557"/>
            <a:ext cx="1800225" cy="282892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4AEBE3B-59DF-4692-9126-D01AF167E2F7}"/>
              </a:ext>
            </a:extLst>
          </p:cNvPr>
          <p:cNvSpPr txBox="1"/>
          <p:nvPr/>
        </p:nvSpPr>
        <p:spPr>
          <a:xfrm>
            <a:off x="9365610" y="3847968"/>
            <a:ext cx="1800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12" tooltip="http://weewaughs.blogspot.com/2010_10_01_archive.html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13" tooltip="https://creativecommons.org/licenses/by-nc-nd/3.0/"/>
              </a:rPr>
              <a:t>CC BY-NC-ND</a:t>
            </a:r>
            <a:endParaRPr lang="en-GB" sz="90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D77EE91-1DA1-4215-BD58-FD2016ECEE8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368858" y="368069"/>
            <a:ext cx="2975106" cy="196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4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DC64010-02A1-4D52-A9B0-865CE53DFD2E}"/>
              </a:ext>
            </a:extLst>
          </p:cNvPr>
          <p:cNvSpPr txBox="1"/>
          <p:nvPr/>
        </p:nvSpPr>
        <p:spPr>
          <a:xfrm>
            <a:off x="2334985" y="286134"/>
            <a:ext cx="7337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/>
              <a:t>THE SOUNDS OF SPEECH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212C79-A63D-4B2D-9C25-95E5A9B516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48148"/>
          <a:stretch/>
        </p:blipFill>
        <p:spPr>
          <a:xfrm>
            <a:off x="3266902" y="2218929"/>
            <a:ext cx="1163781" cy="1698289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E3A9A41-4C77-4DFA-B1F1-DC2F518F40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flipH="1">
            <a:off x="382386" y="4609716"/>
            <a:ext cx="2975956" cy="19704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C377FC6-D89C-46C1-8CC1-98B5E6DA01F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0159" t="30303" r="67068" b="53455"/>
          <a:stretch/>
        </p:blipFill>
        <p:spPr>
          <a:xfrm>
            <a:off x="4242933" y="2218929"/>
            <a:ext cx="4038644" cy="17746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F1BA5E1-27CE-4FCC-8B5D-FA68716C38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50434"/>
          <a:stretch/>
        </p:blipFill>
        <p:spPr>
          <a:xfrm>
            <a:off x="7812619" y="2295338"/>
            <a:ext cx="1112479" cy="1698289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8E36D9A-B284-4914-8472-32B161305946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 rot="20458042">
            <a:off x="2224379" y="5011632"/>
            <a:ext cx="1296589" cy="129658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6937ED5-9CBB-4D52-89B8-0EC83329246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79876" y="4528696"/>
            <a:ext cx="5657578" cy="177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694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DC64010-02A1-4D52-A9B0-865CE53DFD2E}"/>
              </a:ext>
            </a:extLst>
          </p:cNvPr>
          <p:cNvSpPr txBox="1"/>
          <p:nvPr/>
        </p:nvSpPr>
        <p:spPr>
          <a:xfrm>
            <a:off x="2334985" y="286134"/>
            <a:ext cx="7337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/>
              <a:t>THE SOUNDS OF SPEECH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212C79-A63D-4B2D-9C25-95E5A9B516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48148"/>
          <a:stretch/>
        </p:blipFill>
        <p:spPr>
          <a:xfrm>
            <a:off x="3266902" y="2218929"/>
            <a:ext cx="1163781" cy="1698289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E3A9A41-4C77-4DFA-B1F1-DC2F518F40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flipH="1">
            <a:off x="382386" y="4609716"/>
            <a:ext cx="2975956" cy="19704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C377FC6-D89C-46C1-8CC1-98B5E6DA01F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0159" t="30303" r="67068" b="53455"/>
          <a:stretch/>
        </p:blipFill>
        <p:spPr>
          <a:xfrm>
            <a:off x="4242933" y="2218929"/>
            <a:ext cx="4038644" cy="17746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F1BA5E1-27CE-4FCC-8B5D-FA68716C38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50434"/>
          <a:stretch/>
        </p:blipFill>
        <p:spPr>
          <a:xfrm>
            <a:off x="7812619" y="2295338"/>
            <a:ext cx="1112479" cy="1698289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8E36D9A-B284-4914-8472-32B161305946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 rot="20458042">
            <a:off x="2224379" y="5011632"/>
            <a:ext cx="1296589" cy="129658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6937ED5-9CBB-4D52-89B8-0EC83329246B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rcRect l="17774" t="17302" r="19417" b="16006"/>
          <a:stretch/>
        </p:blipFill>
        <p:spPr>
          <a:xfrm>
            <a:off x="5185458" y="4835658"/>
            <a:ext cx="3553428" cy="1183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228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DC64010-02A1-4D52-A9B0-865CE53DFD2E}"/>
              </a:ext>
            </a:extLst>
          </p:cNvPr>
          <p:cNvSpPr txBox="1"/>
          <p:nvPr/>
        </p:nvSpPr>
        <p:spPr>
          <a:xfrm>
            <a:off x="2334985" y="286134"/>
            <a:ext cx="7337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/>
              <a:t>THE SOUNDS OF SPEECH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937ED5-9CBB-4D52-89B8-0EC8332924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t="6109" r="19335"/>
          <a:stretch/>
        </p:blipFill>
        <p:spPr>
          <a:xfrm>
            <a:off x="3366969" y="2132468"/>
            <a:ext cx="4563687" cy="16657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E804B6D-20FE-44C5-ADD7-9C4C7D9DCD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4097" y="4119900"/>
            <a:ext cx="3316511" cy="19691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846DFDF-8A65-448B-ACAE-DFBB5A21EF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6137" y="1961636"/>
            <a:ext cx="1770528" cy="17740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5A8383E-A6ED-40D1-9E16-049F67A0C7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06665" y="1891442"/>
            <a:ext cx="2975106" cy="196917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F8A41D6-4C4B-4885-8AD7-B9B91F14132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77201"/>
          <a:stretch/>
        </p:blipFill>
        <p:spPr>
          <a:xfrm>
            <a:off x="810229" y="3604968"/>
            <a:ext cx="1041069" cy="177409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5D11CDA-EE53-44E3-84DA-C62ADA3F715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3322" r="8704"/>
          <a:stretch/>
        </p:blipFill>
        <p:spPr>
          <a:xfrm>
            <a:off x="3127898" y="3967523"/>
            <a:ext cx="4704888" cy="177409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885770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DC64010-02A1-4D52-A9B0-865CE53DFD2E}"/>
              </a:ext>
            </a:extLst>
          </p:cNvPr>
          <p:cNvSpPr txBox="1"/>
          <p:nvPr/>
        </p:nvSpPr>
        <p:spPr>
          <a:xfrm>
            <a:off x="1332369" y="4080667"/>
            <a:ext cx="95272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b="1" dirty="0"/>
              <a:t>THE SOUNDS OF SPEECH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5F961A1-4387-4C2D-9638-1D7C3AA5F6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3750" y="2120385"/>
            <a:ext cx="5204499" cy="17824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707241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44</Words>
  <Application>Microsoft Office PowerPoint</Application>
  <PresentationFormat>Widescreen</PresentationFormat>
  <Paragraphs>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 de Marvell</dc:creator>
  <cp:lastModifiedBy>Will de Marvell</cp:lastModifiedBy>
  <cp:revision>7</cp:revision>
  <dcterms:created xsi:type="dcterms:W3CDTF">2018-06-20T23:15:21Z</dcterms:created>
  <dcterms:modified xsi:type="dcterms:W3CDTF">2019-07-07T14:44:47Z</dcterms:modified>
</cp:coreProperties>
</file>