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CE0AE-4B8A-48FF-8D54-79EF217ED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7BF17-0D0A-4050-9199-FB70386A1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E25BA-3655-4A30-A134-2E6D90945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7FB-BF6D-4341-A688-69A2F1D64BDC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B861E-1B25-437C-B13F-4608DC2C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D71EF-B2AD-4560-80DA-10CEC16B4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6D17-F7D7-4880-830F-779C3EF97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77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4E478-6588-4D1B-88D4-6D8D03386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D280CE-D881-4B65-BF06-C6E12CCF0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C7659-57ED-4C89-ABF2-692D720C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7FB-BF6D-4341-A688-69A2F1D64BDC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6A78D-97FC-4141-B627-5C921D660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B35E4-A432-4B90-8618-E1D93BC99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6D17-F7D7-4880-830F-779C3EF97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56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7042F-4D6E-4528-9012-F3CCB0FB76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71087-03A3-4114-A84A-001E89295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172D4-4C05-49C4-A9D4-9A0A943B1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7FB-BF6D-4341-A688-69A2F1D64BDC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E2A84-694A-479F-BEDB-4D5A6321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AAE7D-BA71-4C1B-90DB-F2EB04F32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6D17-F7D7-4880-830F-779C3EF97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5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EABD6-AAAA-4C45-B22C-7DB9C263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F4E88-6373-4E93-A76D-477E5954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7E494-EB17-4EC6-8FFF-C09F7AB69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7FB-BF6D-4341-A688-69A2F1D64BDC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AF7F6-EA2A-4DE2-B423-BD649FA6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6C565-0549-4950-AC3F-7F090A32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6D17-F7D7-4880-830F-779C3EF97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53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06037-8494-49E4-B5F5-11467362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0DF43-7F06-45F1-9989-957F6F55A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7CEBB-4BBD-46E4-B9D7-D4ED82F32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7FB-BF6D-4341-A688-69A2F1D64BDC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78085-D10C-4190-A76C-EE09FD95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5B8B6-3E3A-49D4-8754-7781EF04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6D17-F7D7-4880-830F-779C3EF97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52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2F14C-3A98-4CC5-B492-C29AA16D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E90DB-DA05-4955-9129-B33203354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E8CCB-93F9-4D62-9304-FD93C4D3F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A6A911-2061-45FC-BE28-A6C0CA67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7FB-BF6D-4341-A688-69A2F1D64BDC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B21BD-C92A-4DD0-A83A-E0D09F04F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93389-619D-4B86-84BC-B4B7EEEA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6D17-F7D7-4880-830F-779C3EF97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31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0E91C-F1B9-4162-ABE6-D94D7860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D3E2F-6C09-484F-9DD6-5FA7EFAD6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F1732-7918-4C77-9291-000EEF4A5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EE6A3-2E3E-4A9B-BA93-5CFC90AE2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AA76C-893E-4C26-BBE6-C65131072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CC8773-4B5B-41BD-8AB4-F88A51E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7FB-BF6D-4341-A688-69A2F1D64BDC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F0694F-1D4A-4354-A7A9-BB8F1839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B20A45-989F-4FCD-9D60-BE6DF5BB1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6D17-F7D7-4880-830F-779C3EF97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10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4336E-F099-44B0-AC4B-665107AF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278FD-9BCE-4CE7-A520-19BF61C3C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7FB-BF6D-4341-A688-69A2F1D64BDC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971E8-28CA-482F-A201-46C33DE89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E26F3-EDAE-4057-A7CC-CD7A830A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6D17-F7D7-4880-830F-779C3EF97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072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4F3E82-DC34-422D-9011-1430FD09A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7FB-BF6D-4341-A688-69A2F1D64BDC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5D89C1-B0CB-423B-9881-606A8C53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489E0-F50C-4B77-9197-5159DA5BE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6D17-F7D7-4880-830F-779C3EF97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85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5DE87-4E87-40A1-AF9A-8C33D33BA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E65D1-B21B-4C32-A9AD-0CAAB43EC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7C27F-D303-4F28-9899-64C37965D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BB5A1-2E51-480E-A783-94C619FE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7FB-BF6D-4341-A688-69A2F1D64BDC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2A48D-3D63-4430-A1A8-E35AC372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24733-D51A-442E-A0D6-6D900C12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6D17-F7D7-4880-830F-779C3EF97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59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95DF2-3248-4D0A-A195-DA78B59F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862131-BD64-41E6-82DF-8E1E99E8E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89518-2F97-4143-B412-56983ECD7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A8E4C-B696-421A-9E53-A0D16F5D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327FB-BF6D-4341-A688-69A2F1D64BDC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31DB8-B37F-46CB-A8EB-22819937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2ABB4-F623-4FCA-ACBE-6C9F58EAB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C6D17-F7D7-4880-830F-779C3EF97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62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E5F9E-6F4A-404B-BA42-AB74DBD82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A4C47-D8CC-4159-8D93-747CC0B3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97233-B612-4998-889F-FD79D69F5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327FB-BF6D-4341-A688-69A2F1D64BDC}" type="datetimeFigureOut">
              <a:rPr lang="en-GB" smtClean="0"/>
              <a:t>28/07/2019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AA615-C3F0-4D93-86F2-AB35C41BD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9650A-07FC-4119-8E9B-D0A5451BC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C6D17-F7D7-4880-830F-779C3EF972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0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ov"/><Relationship Id="rId1" Type="http://schemas.openxmlformats.org/officeDocument/2006/relationships/video" Target="NULL" TargetMode="Externa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F24EE4-3179-4963-A912-0F5880D19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877" y="481241"/>
            <a:ext cx="7846232" cy="612701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CURTAINSOPEN">
            <a:hlinkClick r:id="" action="ppaction://media"/>
            <a:extLst>
              <a:ext uri="{FF2B5EF4-FFF2-40B4-BE49-F238E27FC236}">
                <a16:creationId xmlns:a16="http://schemas.microsoft.com/office/drawing/2014/main" id="{BC6F263F-38ED-4C6D-BF5F-A7F82DD38AF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43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26165" y="2976465"/>
            <a:ext cx="5318448" cy="3400293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122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2019-07-28T16:50:19Z</dcterms:created>
  <dcterms:modified xsi:type="dcterms:W3CDTF">2019-07-28T16:33:40Z</dcterms:modified>
</cp:coreProperties>
</file>