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0CBFB-CF49-4604-A6EA-EBA6C9B58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C0E8BC-B789-4324-A0BD-529034C8C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49CEA-DAD9-448F-BD42-52012F310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4E63B-1A86-406E-9DF5-5F8AE40D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D66E8-196F-48E1-8B15-62EB1C9E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23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2D90-4299-4271-AFCA-7E7A4AFC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51872-9EDF-4CCE-ACC7-2E27FB518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2C1C7-A330-4CE8-A7DE-E3BB4A4E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A5986-D524-4A85-AFDD-754CF322B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08BB4-429F-4C4A-9EF2-4E78C00A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3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B04095-039C-4215-87FB-A419377AE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C03A8A-326F-4BAF-97B0-B2481ECC9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134B-19B9-4ABC-AFB5-CCB934E1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43408-7372-4A2B-AA51-C6119820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5DB8A-F269-48A7-994A-075D881A2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43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779CF-FB1B-4ACC-A96F-933B0A3F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7556-EA3E-48C8-8BD7-A3965DE21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3699B-1639-4A6D-82D2-DE13E0F2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0E4DC-88D3-48E0-84B9-C9C71DF3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563B4-A59C-448F-8F19-2A618F31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3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3E970-5765-4679-9731-73775674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16C51-25E3-4CD3-B3CE-AC45CEDF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3C075-7FDA-4255-A239-A6FA869A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0A633-2D49-410E-9059-399C17A4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318D9-7A37-4B15-A567-30D50F5F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8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B7D1E-6397-479D-8FC8-E496C4A5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48048-0503-4C33-8DC5-76B778D21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0CAE0-52A2-45EF-AC49-8862A8E41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9682C-2946-4529-BB29-8D545F6A9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3EBB2-B3B7-49B9-A74C-95BF4CE4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8DFBD-9CC8-4860-A6F5-C4731258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4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AD018-8BC6-4E5A-BC88-C0A26E3C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BE30A-E22B-411E-AD09-051898CF9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30F34-A720-48C2-AF10-2742751B6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A7C236-D774-44D8-80BE-70E5EF1BF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1A334B-4601-4858-94B4-D050925C2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1188EA-BDA7-41F4-A074-DF552534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FCBB9-1049-43B0-BDB8-E001B418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06E97-C902-4950-B919-5291F9DA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2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DD16-6B97-4240-8E2F-9BE56DCE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88DC84-5748-4F9F-B38E-080AB545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FC6A39-D1E1-43E0-A7EB-294C24E8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264F3-8D1E-4084-A4A8-C919B991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3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D7DA6C-58CD-4E1D-A8F9-1BCDB99A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14E40-63B5-4A50-9114-781926183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111DB-237A-4954-84B6-2B6ABEC12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8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D9DE-FD1B-458F-BEC8-D9C93BE7F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5B5D2-9630-4A8D-B2B0-D046B97E0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23104-D8F0-4FF0-93AA-1B517D4E5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28DF8-9C98-447C-A2FA-EC975C0FD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0D453-56B1-4386-B405-F401F71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CBB43-E4F9-4C19-A2D4-7058BBA1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44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49E6-3F0C-4594-BBEB-C3114E35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70940-1B40-442E-8213-9DB9290A8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D71A5-8CC1-4746-99E4-4E68469A3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6BD84-CBE1-4E90-B27E-89E12E81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F46E3-E566-4393-970A-C07F85DB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0226B-2518-4A19-8CB3-7BEA9497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0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47B05-0FF1-470C-A55A-CFD5D47A7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ADAC9-1B65-46BD-98B1-4A0A6C619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17E69-46F5-424D-8C40-46F8F29EF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F5E96-6137-45A5-85EB-C4EF68CCCCF1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7A847-1F34-4DCD-B860-F722B5B00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4E1C3-A7C1-4D95-95F6-FE9781139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C939-1233-4A2C-88A7-71E28D199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15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81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2019-09-14T20:05:35Z</dcterms:created>
  <dcterms:modified xsi:type="dcterms:W3CDTF">2019-09-14T20:06:05Z</dcterms:modified>
</cp:coreProperties>
</file>