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607C0-89CC-47D4-85E9-8D3B5CF0B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E0D60-3F3A-46E8-9FD3-B05C0BDAD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F0B3E-8C0D-42F5-B65B-6AF8E103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3A3FE-BC7A-4A96-A058-F5C9D59B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6613-C13A-4B81-888C-A093ADD1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07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C3673-72E2-4BDF-A8B1-01D34798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0B58B-715F-4892-9E21-D258374A3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3031E-87F5-40FE-8D34-BBA282B5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44238-FF3B-453D-B069-EB4FD5A4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E585C-8E9B-4AEA-8342-C04D64A4F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0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BED53-C539-49CB-A6D7-DD3E54825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E0D26-129A-48B9-A577-FDED251E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D7CCB-4FBE-45F7-9B6D-AD15666A7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85F8D-5836-483F-ACE9-BADDC389B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4B3AB-A19A-472D-8987-41700A49C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0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C0FA7-D18B-4DFF-B33F-0F32CE24C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24710-6DBF-42E7-88D9-B181782C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698A7-0EA4-4C3F-8799-E69DE8FC7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3FD78-7F3E-45FC-AA55-01545AFA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A99B7-7DD3-48F5-B7DF-6B798575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84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26F2-2E30-4914-8022-61A6A4FA6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17EC0-DAD5-4F10-BD6E-686C0489D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17308-44B6-4915-842B-41FDBE4B7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3D6C1-B7E0-4CD3-BA67-A5AE6BAE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BA9A3-CBC4-4244-A991-2DAA36D3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6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745A-8054-4E17-BA1B-7982E264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DA117-E5AB-4BD8-A21F-05DF4B057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06BDF-7593-42EC-AEE9-D7BF963FE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836D1-93EC-4F4C-B841-383C916D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649F3-D989-46C6-BFEA-561EC2C9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D9303-72AE-4E3F-A067-F3523661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1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15C84-D5F7-45CB-B472-E113F8AE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04276-A590-4841-BF73-53B1F0FD5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867DA-A0AF-4389-A17B-E76F9B4A9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CFA3B-1804-4079-A8FD-9A6E3A7FF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498A8-89D4-475F-AEF8-F6B14B35A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49DE2-1655-4F9F-8645-17C20568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05D04-E1B9-4578-B320-C8B70C24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B68A9-12E7-4C0E-A916-7DB66AE5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44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D1-15D2-4563-BEED-DC2C58D41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5F2384-247D-45E1-80C2-1432B173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EE052-9AA3-4619-8A03-34092DE6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D1F88B-5228-4077-B9FA-4C6009DC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54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46BFA4-E142-4CCC-8DF8-531BE645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EC9D9F-A6C7-4019-8534-838100B84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E8CFD-83D6-4CEF-B06C-D7F87398B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87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2F8BE-A825-4C02-8C85-404ACBE1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32745-57CD-4AC9-9DE3-FA527612B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10A9C-BE59-45C0-846D-34C697695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C288F-569F-4162-A323-F66DC687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58535-3C02-4F77-9F45-5C46FFB3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EFF1F-858A-4C0E-A86E-A003D603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8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BB65-DDE5-42AE-9A3B-5D6A85249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87F6B-8722-4B7E-9A78-6B1EE2669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BFFC5-D486-44C9-A6ED-445C121D8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778C9-4321-4E38-A4DA-D799263C3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ADE3E-8513-489F-B89C-1728DE64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86018-0FC5-4E91-A17D-2A5725A5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74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55C13E-09AC-40D4-A739-A3CEA73FC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A0E00-66A5-44F9-B277-82B14047E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11D28-9E89-4B15-B702-E106070D1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B2B83-1792-425A-BF41-6D3CCB173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C58F1-897A-4464-8A71-139F79C0F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4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1D4D095-9382-466F-8851-E8C4DC98DF24}"/>
              </a:ext>
            </a:extLst>
          </p:cNvPr>
          <p:cNvSpPr/>
          <p:nvPr/>
        </p:nvSpPr>
        <p:spPr>
          <a:xfrm>
            <a:off x="3048000" y="612844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THE VERB PHRASE TO BE GOING TO 	PLANNED FUTURE</a:t>
            </a:r>
          </a:p>
          <a:p>
            <a:r>
              <a:rPr lang="en-GB" dirty="0"/>
              <a:t>A future plan is something that you have planned for, either in your mind or in a real practical way. But it hasn't started yet. It's something you intend to do. Here are some examples:</a:t>
            </a:r>
          </a:p>
          <a:p>
            <a:r>
              <a:rPr lang="en-GB" dirty="0"/>
              <a:t>I am going to build my own house.</a:t>
            </a:r>
          </a:p>
          <a:p>
            <a:r>
              <a:rPr lang="en-GB" dirty="0"/>
              <a:t>He's going to invite my family for dinner next Friday.</a:t>
            </a:r>
          </a:p>
          <a:p>
            <a:r>
              <a:rPr lang="en-GB" dirty="0"/>
              <a:t>We're going to apply for a business bank loan.</a:t>
            </a:r>
          </a:p>
          <a:p>
            <a:r>
              <a:rPr lang="en-GB" dirty="0"/>
              <a:t>In spoken English, it's very common to use short forms. The full forms are usually used to emphasise the intention.</a:t>
            </a:r>
          </a:p>
          <a:p>
            <a:endParaRPr lang="en-GB" dirty="0"/>
          </a:p>
          <a:p>
            <a:r>
              <a:rPr lang="en-GB" dirty="0"/>
              <a:t>THE VERB PHRASE TO BE GOING TO 	EXPECTED FUTURE</a:t>
            </a:r>
          </a:p>
          <a:p>
            <a:r>
              <a:rPr lang="en-GB" dirty="0"/>
              <a:t>An expected future is something that you expect to happen. It's something that, as far as you know, will not be stopped by anything else. Here are some examples:</a:t>
            </a:r>
          </a:p>
          <a:p>
            <a:r>
              <a:rPr lang="en-GB" dirty="0"/>
              <a:t>It's going to rain. Those clouds are getting darker and darker.</a:t>
            </a:r>
          </a:p>
          <a:p>
            <a:r>
              <a:rPr lang="en-GB" dirty="0"/>
              <a:t>She's going to regret marrying in such a rush.</a:t>
            </a:r>
          </a:p>
          <a:p>
            <a:r>
              <a:rPr lang="en-GB" dirty="0"/>
              <a:t>They are going to be late if they leave at 8:00.</a:t>
            </a:r>
          </a:p>
          <a:p>
            <a:endParaRPr lang="en-GB" dirty="0"/>
          </a:p>
          <a:p>
            <a:r>
              <a:rPr lang="en-GB" dirty="0"/>
              <a:t>In spoken English, it's very common to use short forms. The full forms are usually used to emphasise the expectation.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7353D9-FA18-4141-A133-7340E3D42F52}"/>
              </a:ext>
            </a:extLst>
          </p:cNvPr>
          <p:cNvSpPr/>
          <p:nvPr/>
        </p:nvSpPr>
        <p:spPr>
          <a:xfrm>
            <a:off x="712123" y="277199"/>
            <a:ext cx="1829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Going to contexts</a:t>
            </a:r>
          </a:p>
        </p:txBody>
      </p:sp>
    </p:spTree>
    <p:extLst>
      <p:ext uri="{BB962C8B-B14F-4D97-AF65-F5344CB8AC3E}">
        <p14:creationId xmlns:p14="http://schemas.microsoft.com/office/powerpoint/2010/main" val="38136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2019-07-23T09:42:18Z</dcterms:created>
  <dcterms:modified xsi:type="dcterms:W3CDTF">2019-07-23T09:32:15Z</dcterms:modified>
</cp:coreProperties>
</file>