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71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16E8F-B6BC-453C-86EC-4F9CBD41D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F0B4D2-9862-4187-BFAB-22B25517A1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7D1E0-A480-4A16-AC13-124BB190D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9BCE-2DCA-4CA6-A837-ABFD2DA41A57}" type="datetimeFigureOut">
              <a:rPr lang="en-GB" smtClean="0"/>
              <a:t>13/10/2019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05717-374B-434A-8642-6A6A1FD65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D30C1-B1A2-46B6-8A8B-D44F8D90B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B8B75-CA75-428C-9228-EF6086866F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30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FFAB7-E559-42FB-A884-DF6D3A556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4A4192-54FD-4DC3-A5EB-4A6C6DBFB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5E945-B65F-4ABD-8235-E6878091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9BCE-2DCA-4CA6-A837-ABFD2DA41A57}" type="datetimeFigureOut">
              <a:rPr lang="en-GB" smtClean="0"/>
              <a:t>13/10/2019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69DE4-5DB8-48DA-AF46-58BDC5A74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B5784-9923-4A24-B786-BE626C416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B8B75-CA75-428C-9228-EF6086866F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679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119F19-9D03-44A1-B60A-759E3E4BAD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6DC31-1D35-4CD7-BAB2-5DBD8F2AC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F3A3A-93F9-489B-9CF5-9D9BCBDEC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9BCE-2DCA-4CA6-A837-ABFD2DA41A57}" type="datetimeFigureOut">
              <a:rPr lang="en-GB" smtClean="0"/>
              <a:t>13/10/2019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411D7-FC61-4676-930F-5CE521C52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EE097-992B-47B2-A5E1-48679672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B8B75-CA75-428C-9228-EF6086866F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77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6A4D6-231F-41DC-9DAA-731A0CF4D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DE00A-9AC8-4506-B4D2-3CC4AEFD5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5A269-8F4D-4AED-B11B-CF2D9235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9BCE-2DCA-4CA6-A837-ABFD2DA41A57}" type="datetimeFigureOut">
              <a:rPr lang="en-GB" smtClean="0"/>
              <a:t>13/10/2019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59B7F-68B9-4A89-B914-C65239A1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05F2C-112B-4F8A-B5DB-49C00F4D4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B8B75-CA75-428C-9228-EF6086866F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449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C22B6-9DBB-4476-A42E-BBAA1E888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B85E5-F131-454A-8556-D2272C393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B8F60-0445-4D96-A6DC-78F8469E3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9BCE-2DCA-4CA6-A837-ABFD2DA41A57}" type="datetimeFigureOut">
              <a:rPr lang="en-GB" smtClean="0"/>
              <a:t>13/10/2019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D7434-DF19-40B5-B48C-EF3D09747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3C3C3-0600-4AB6-9A85-5A2BCC57F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B8B75-CA75-428C-9228-EF6086866F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597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C8328-7FE4-4804-9CB4-8EBC0F8FF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FE5DC-9524-4AEB-942D-3C7A3640E0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ADFD6-3C03-4BD9-ABC2-00C44ABA7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BCFFBE-CC53-491A-A463-9F929E40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9BCE-2DCA-4CA6-A837-ABFD2DA41A57}" type="datetimeFigureOut">
              <a:rPr lang="en-GB" smtClean="0"/>
              <a:t>13/10/2019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7218F-6F52-4E3F-AA43-A37EF7341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968EA-5899-4337-8BFA-35E23611E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B8B75-CA75-428C-9228-EF6086866F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245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3EBE2-1DB4-4FE6-8F75-A080D0B4D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BD890-7BA3-47A9-8BCF-C34876B42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20654-609D-40B7-8CB9-3E8A42C3D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1E7177-146A-4832-B6DD-6FF09322D4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C6C1CB-CED3-4FCD-87C3-197C55372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0E0F25-0CC5-4266-82D3-15FA22C15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9BCE-2DCA-4CA6-A837-ABFD2DA41A57}" type="datetimeFigureOut">
              <a:rPr lang="en-GB" smtClean="0"/>
              <a:t>13/10/2019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5BE36D-2CBC-4A69-A771-0417EA49A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4CF5C7-2BD0-4A8B-9533-48561B0AF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B8B75-CA75-428C-9228-EF6086866F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71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55960-07C6-4F51-B711-23D3798D1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69AD14-9309-4CF3-BB52-718BA63E2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9BCE-2DCA-4CA6-A837-ABFD2DA41A57}" type="datetimeFigureOut">
              <a:rPr lang="en-GB" smtClean="0"/>
              <a:t>13/10/2019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C1A81A-0436-4B68-9B9A-65CB6A7D7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844F3-A2B7-4BC7-9DAB-C5D7873F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B8B75-CA75-428C-9228-EF6086866F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20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9EB5D6-1A93-4A57-9610-22A3D772D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9BCE-2DCA-4CA6-A837-ABFD2DA41A57}" type="datetimeFigureOut">
              <a:rPr lang="en-GB" smtClean="0"/>
              <a:t>13/10/2019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5A2ADD-A673-424C-BD90-203C52D65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DD1B8-DEAA-435C-8C0D-94C77E1A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B8B75-CA75-428C-9228-EF6086866F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05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3A3AA-843E-48FA-9830-F548D299C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9B8C6-4463-4F6C-ABAB-56684FFED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066DC6-21EB-4853-92D7-FD84C37D74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D9056-0FD1-40DD-A53F-EC832211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9BCE-2DCA-4CA6-A837-ABFD2DA41A57}" type="datetimeFigureOut">
              <a:rPr lang="en-GB" smtClean="0"/>
              <a:t>13/10/2019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1BA29C-BDCB-4B4A-A9FE-FFCD03470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CEBC4-AD82-4434-8972-CC9F8B3B6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B8B75-CA75-428C-9228-EF6086866F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406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F02A5-F488-411C-9331-AF6F7EDAB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02B25B-D608-4AC3-A995-FB2F3A76D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71126A-042F-4AB3-ABAA-A6282C6C9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F4109-8F49-4862-8B75-B4770F5C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9BCE-2DCA-4CA6-A837-ABFD2DA41A57}" type="datetimeFigureOut">
              <a:rPr lang="en-GB" smtClean="0"/>
              <a:t>13/10/2019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14F1D-EA51-4CFE-B57E-6E187AE07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BA01CC-D43A-4BC9-9127-6C7302C0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B8B75-CA75-428C-9228-EF6086866F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08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529205-8F98-4A19-998E-B8DB496E5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AEEE3-E17A-4C22-A0B6-67EAD92D2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EFF87-374B-42F0-92B7-C2443A9C8C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79BCE-2DCA-4CA6-A837-ABFD2DA41A57}" type="datetimeFigureOut">
              <a:rPr lang="en-GB" smtClean="0"/>
              <a:t>13/10/2019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D76F0-61A7-4F92-83C3-B0BB49EE7C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B3419-D246-4768-A76A-58FE88BE2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B8B75-CA75-428C-9228-EF6086866F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822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ingto">
            <a:hlinkClick r:id="" action="ppaction://media"/>
            <a:extLst>
              <a:ext uri="{FF2B5EF4-FFF2-40B4-BE49-F238E27FC236}">
                <a16:creationId xmlns:a16="http://schemas.microsoft.com/office/drawing/2014/main" id="{F3EA6B9A-6C20-4EB7-83A6-5C7EE0539C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982.3125"/>
                </p14:media>
              </p:ext>
            </p:extLst>
          </p:nvPr>
        </p:nvPicPr>
        <p:blipFill rotWithShape="1">
          <a:blip r:embed="rId4">
            <a:lum bright="9000" contrast="10000"/>
          </a:blip>
          <a:srcRect l="36398" t="35722" r="28333" b="23849"/>
          <a:stretch>
            <a:fillRect/>
          </a:stretch>
        </p:blipFill>
        <p:spPr>
          <a:xfrm>
            <a:off x="1832502" y="1304732"/>
            <a:ext cx="4067268" cy="3496856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" name="Circle: Hollow 4">
            <a:extLst>
              <a:ext uri="{FF2B5EF4-FFF2-40B4-BE49-F238E27FC236}">
                <a16:creationId xmlns:a16="http://schemas.microsoft.com/office/drawing/2014/main" id="{4C87263B-FB7C-479C-AC9D-E111CC147E5B}"/>
              </a:ext>
            </a:extLst>
          </p:cNvPr>
          <p:cNvSpPr/>
          <p:nvPr/>
        </p:nvSpPr>
        <p:spPr>
          <a:xfrm>
            <a:off x="2211858" y="1517613"/>
            <a:ext cx="3308556" cy="3283975"/>
          </a:xfrm>
          <a:prstGeom prst="donut">
            <a:avLst>
              <a:gd name="adj" fmla="val 15583"/>
            </a:avLst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45DC7C-D1F3-4052-BF8A-A08BB1088713}"/>
              </a:ext>
            </a:extLst>
          </p:cNvPr>
          <p:cNvSpPr txBox="1"/>
          <p:nvPr/>
        </p:nvSpPr>
        <p:spPr>
          <a:xfrm>
            <a:off x="5694784" y="3002018"/>
            <a:ext cx="5068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GOING TO</a:t>
            </a:r>
          </a:p>
        </p:txBody>
      </p:sp>
    </p:spTree>
    <p:extLst>
      <p:ext uri="{BB962C8B-B14F-4D97-AF65-F5344CB8AC3E}">
        <p14:creationId xmlns:p14="http://schemas.microsoft.com/office/powerpoint/2010/main" val="247914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Rounded MT Bold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User</cp:lastModifiedBy>
  <cp:revision>3</cp:revision>
  <dcterms:created xsi:type="dcterms:W3CDTF">2019-09-08T20:18:01Z</dcterms:created>
  <dcterms:modified xsi:type="dcterms:W3CDTF">2019-10-13T19:55:37Z</dcterms:modified>
</cp:coreProperties>
</file>