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74D2-B107-4588-BB9B-D961AE879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ED66CE-F3BB-4EEF-B0F5-A8A52E291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4526-A983-4B97-95F5-CA5E8C37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AC487-98E2-4335-88BE-0E44E788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58DAD-0CBD-4372-A7F5-FAE20C67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19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C480D-61AD-42C3-A350-AE54AB013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F3CF2C-3C0C-47F0-94A1-C26E43B5D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2626D-4318-4746-BEC7-4EC08CAF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016C0-FBD1-43CD-B48B-C6632366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72D32-6F71-43E4-8D41-7DE84115A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81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081EBA-D1D8-46E5-9337-1AA5C8554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771E7-F17F-4D9D-A458-04BF5D5FC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999FE-120E-40E5-B05F-3F30BD8F7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A8E86-2425-498B-9CB9-C139D76E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D0CAF-518C-41E3-8AB7-4144B9EBC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17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0878F-AD0A-43BF-B3B0-AF1687DC7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C3512-F550-43D8-8C3B-06A601DF7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8BF73-7D49-4D20-994C-83464F68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B4E15-AAC1-4DC0-B291-8083A73E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1A78D-E8B7-428E-8A8D-7A3A92E5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91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D68A8-9C5A-4893-AF4D-EDC2E8A18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A4D14-FA77-46F2-BC1B-D6E55E4C3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01CEC-1A70-4832-BF20-9C9D20A0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C01EC-AABD-43DC-87DB-B628A7146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B56DC-F320-4049-BEBB-63444BFDC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81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5C29-F269-457E-96EC-09890CAE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845FA-38E9-47D1-8698-27F5CEA33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149E38-A696-4F39-9027-2A2D0CDEE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17A8C-927E-442B-B084-137A4E1B1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678F6-5F0A-41EE-BF79-0E5F5AAC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EB204-064D-43EE-B72F-7C93676A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20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10EC7-7337-4E82-81D3-0892145C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F501F-E58F-49FD-97B8-0BC9A216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A60C9-1A62-4C8E-A11F-0CC2E5AD88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5B5A3-B1A5-491F-86AF-1C93F9E8B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A20F88-F0FB-466F-AC4C-EB72273F9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4F3C5B-D9AF-414B-81BA-14784A249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0CB878-51F5-4E2F-B160-6BB5CD07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CB8C29-2FF7-450D-A984-319F5327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14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D7334-D198-45AE-8F49-B1FB8573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2FE16-0BAD-47DB-84AB-99E16CE6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7F9B0-C5C4-4F65-88F9-65C96871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C0DBEC-A996-4ABC-90FB-47DF7C7B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11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89ED8-2841-4515-948A-C16759905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2BAE4-D0C8-4E04-97ED-5EC80A0B5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D8ABF-1235-451F-8B37-61B68C13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39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8C39-6F24-48D7-8FDB-5BF8A9D4B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7A9B6-6039-4BAD-BCF0-FCEE03EE4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FAE56-A3C9-413F-B937-CFA3AD02C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E25EE-3345-4918-A874-48F7DF330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CE197B-59BA-4469-8A85-AA04941E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0A823-789A-4AC6-8869-8332026AB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19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5919F-34E3-4C53-A9DF-2EE967291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506F27-1254-4395-BC29-36D9B3BCD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87433C-F2D1-44AC-B0CB-87779E3E2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DAB22-57E2-4634-A822-E52F373F6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240EA-E85E-42B0-B25E-47D1144C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6115A-568F-4A7E-92A7-D70799C8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948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2BCAC7-4B99-471F-B411-BC80F8DB3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AD1F7-4CF8-45FA-BCF2-0D4D581BF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D6098-753B-4259-9D8A-042265A972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AAFD4-2DBD-4409-9781-C1DAC04E5763}" type="datetimeFigureOut">
              <a:rPr lang="en-GB" smtClean="0"/>
              <a:t>09/08/2019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3A8DD-F00D-4F4E-990B-4888BF473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10088-EB8C-4CA3-A367-86E35AE7E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66777-38F8-4238-A0BB-DE1C30D05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67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fs new th">
            <a:hlinkClick r:id="" action="ppaction://media"/>
            <a:extLst>
              <a:ext uri="{FF2B5EF4-FFF2-40B4-BE49-F238E27FC236}">
                <a16:creationId xmlns:a16="http://schemas.microsoft.com/office/drawing/2014/main" id="{8D3CC111-5CE3-47AB-9996-AF314E1A49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3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146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fs new th">
            <a:hlinkClick r:id="" action="ppaction://media"/>
            <a:extLst>
              <a:ext uri="{FF2B5EF4-FFF2-40B4-BE49-F238E27FC236}">
                <a16:creationId xmlns:a16="http://schemas.microsoft.com/office/drawing/2014/main" id="{8D3CC111-5CE3-47AB-9996-AF314E1A49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365"/>
                </p14:media>
              </p:ext>
            </p:extLst>
          </p:nvPr>
        </p:nvPicPr>
        <p:blipFill rotWithShape="1">
          <a:blip r:embed="rId4"/>
          <a:srcRect l="27654" t="39599" r="29468" b="12723"/>
          <a:stretch/>
        </p:blipFill>
        <p:spPr>
          <a:xfrm>
            <a:off x="3657599" y="3429000"/>
            <a:ext cx="3765778" cy="235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146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</cp:revision>
  <dcterms:created xsi:type="dcterms:W3CDTF">2019-08-08T22:58:32Z</dcterms:created>
  <dcterms:modified xsi:type="dcterms:W3CDTF">2019-08-09T14:57:22Z</dcterms:modified>
</cp:coreProperties>
</file>