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1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84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3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1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6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86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9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98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0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82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6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80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2DAFD9-3E58-433B-9FBD-8BF92985670B}"/>
              </a:ext>
            </a:extLst>
          </p:cNvPr>
          <p:cNvSpPr txBox="1"/>
          <p:nvPr/>
        </p:nvSpPr>
        <p:spPr>
          <a:xfrm>
            <a:off x="810177" y="1662559"/>
            <a:ext cx="6115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OFFERS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SUGGESTIONS</a:t>
            </a:r>
          </a:p>
        </p:txBody>
      </p:sp>
      <p:pic>
        <p:nvPicPr>
          <p:cNvPr id="2" name="OFFSUG TH ENHANCED TEST3">
            <a:hlinkClick r:id="" action="ppaction://media"/>
            <a:extLst>
              <a:ext uri="{FF2B5EF4-FFF2-40B4-BE49-F238E27FC236}">
                <a16:creationId xmlns:a16="http://schemas.microsoft.com/office/drawing/2014/main" id="{B29D5619-32BA-44B9-905D-28A3A3EB9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808" t="10001" r="11093" b="35000"/>
          <a:stretch/>
        </p:blipFill>
        <p:spPr>
          <a:xfrm>
            <a:off x="6925843" y="571500"/>
            <a:ext cx="3913608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2019-10-06T12:11:41Z</dcterms:created>
  <dcterms:modified xsi:type="dcterms:W3CDTF">2019-10-06T12:51:56Z</dcterms:modified>
</cp:coreProperties>
</file>