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2758-A311-4D0C-8C2E-E5F143193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EEBC5-A82B-4D06-AC0E-292CF004D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E556-152B-4786-8FFF-977038B5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3577-FCA0-4258-941B-1040B9DD53CA}" type="datetimeFigureOut">
              <a:rPr lang="en-GB" smtClean="0"/>
              <a:t>27/07/2019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DEBEE-0476-4088-9B9A-542A688E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8970F-809B-47E4-9B14-3E456F02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033E-741A-442F-85B9-2DE12CF16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3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5D11-BE4E-4A4D-AEE1-09BC0397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008E6-7FDC-423B-B1C7-99F4A796A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7B184-3E64-4258-AB9E-C7DA6BC4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3577-FCA0-4258-941B-1040B9DD53CA}" type="datetimeFigureOut">
              <a:rPr lang="en-GB" smtClean="0"/>
              <a:t>27/07/2019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523FF-A358-48D7-B390-9028D9CD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7911-98FE-42FD-AE20-0D56AFA6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033E-741A-442F-85B9-2DE12CF16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76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F8889-73A6-4241-9935-8B04A4377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987C1-7F7F-4827-9AAB-132647551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AAF39-2DA1-438A-935A-95AD011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3577-FCA0-4258-941B-1040B9DD53CA}" type="datetimeFigureOut">
              <a:rPr lang="en-GB" smtClean="0"/>
              <a:t>27/07/2019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E3D23-2D70-4B9D-82C2-DD31D1DC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3AEB5-6D4F-44B5-A2F9-AC0E1E68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033E-741A-442F-85B9-2DE12CF16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E7F11-C920-4D76-82C8-484CDD9C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3195D-68C2-4BB4-BE3C-981BC7407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ACCDF-80A3-49C3-8585-F615874B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3577-FCA0-4258-941B-1040B9DD53CA}" type="datetimeFigureOut">
              <a:rPr lang="en-GB" smtClean="0"/>
              <a:t>27/07/2019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6693C-E7FC-4B62-B594-D9481BB3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B4903-DC9C-4D35-BBE0-911E14F1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033E-741A-442F-85B9-2DE12CF16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9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8BC1-306F-4275-8FEB-9A80473F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40702-9051-473E-B0DD-38A869199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79EC2-44A3-41AE-B663-F9C9560C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3577-FCA0-4258-941B-1040B9DD53CA}" type="datetimeFigureOut">
              <a:rPr lang="en-GB" smtClean="0"/>
              <a:t>27/07/2019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89604-B578-4623-8556-63BEB36B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DC49-D0A6-43E2-8CA2-DC9C0806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033E-741A-442F-85B9-2DE12CF16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03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8502-2A1F-4840-909B-7087601C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3AACF-4541-478D-9EA9-C2E61230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63DFC-3382-476D-9EBB-F3705E6F4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2C0F0-9219-45C3-8CC6-D99DD97C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3577-FCA0-4258-941B-1040B9DD53CA}" type="datetimeFigureOut">
              <a:rPr lang="en-GB" smtClean="0"/>
              <a:t>27/07/2019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7ABC2-28A0-4883-8107-52A0B4C5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F4AEE-5AF6-4B3D-AD94-98F68AC8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033E-741A-442F-85B9-2DE12CF16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0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D3D6A-C520-4E76-9932-DDE46881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FCAF4-EA69-4E27-95E7-B422065BE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812D6-EE44-4F87-9689-B0F44427A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C6EE4-5227-498E-8AF1-A6AC113E2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DFDF2-51EE-47A4-B92A-9F8B1C52F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5CFC40-05A6-4C91-BCC4-3B9C5875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3577-FCA0-4258-941B-1040B9DD53CA}" type="datetimeFigureOut">
              <a:rPr lang="en-GB" smtClean="0"/>
              <a:t>27/07/2019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188BC-9284-4247-9111-6BC18E47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7801E5-D684-4B3C-A55A-8AA6C20A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033E-741A-442F-85B9-2DE12CF16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2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8914-5ECD-4E9A-8F05-FDEC1272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BD0B7-95DF-4738-8DE5-780677BD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3577-FCA0-4258-941B-1040B9DD53CA}" type="datetimeFigureOut">
              <a:rPr lang="en-GB" smtClean="0"/>
              <a:t>27/07/2019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F4744-C412-41CD-94E3-20733756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BC839-1999-4A25-A01A-535959BE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033E-741A-442F-85B9-2DE12CF16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0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95F2F9-13A4-41C2-BAF2-E84B6CD4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3577-FCA0-4258-941B-1040B9DD53CA}" type="datetimeFigureOut">
              <a:rPr lang="en-GB" smtClean="0"/>
              <a:t>27/07/2019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FBCCC-C752-4116-AB9A-60C629E2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5AA19-C224-4E1E-9A0C-5FF6D664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033E-741A-442F-85B9-2DE12CF16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4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CB64-CCC0-451B-BCC9-63016CDF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1EA9A-2812-4B19-BE70-F7297F69B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58FE-EB8E-485E-BF59-8A470C321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CCBDF-4F18-4B29-BA0F-329599C2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3577-FCA0-4258-941B-1040B9DD53CA}" type="datetimeFigureOut">
              <a:rPr lang="en-GB" smtClean="0"/>
              <a:t>27/07/2019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ED0E4-FB8A-4347-BF8C-D2A4AA5B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7DAF4-8863-4FAE-926B-F6A66F2C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033E-741A-442F-85B9-2DE12CF16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7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8BD46-1537-414F-8790-DF3B0A01E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4F765-783C-4DEF-A2AC-5B1973A5B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683DD-5F1F-43FA-B8CA-A9D355AFF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C5527-3790-451E-B3EC-B7B88264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3577-FCA0-4258-941B-1040B9DD53CA}" type="datetimeFigureOut">
              <a:rPr lang="en-GB" smtClean="0"/>
              <a:t>27/07/2019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08438-B7CF-46E2-9C27-5851E899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82B56-7591-4C45-9775-F4B55640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033E-741A-442F-85B9-2DE12CF16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96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CBDBF-1991-45FE-9245-D5FE5AD7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0A166-7387-4133-980F-AECF98879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D3B44-1C60-422D-AD72-5695AD5BC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E3577-FCA0-4258-941B-1040B9DD53CA}" type="datetimeFigureOut">
              <a:rPr lang="en-GB" smtClean="0"/>
              <a:t>27/07/2019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37D90-53BC-4BF5-AA94-DCC97FEF4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95E4A-B368-4315-A39C-89AE00852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5033E-741A-442F-85B9-2DE12CF16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oming Rose Animation">
            <a:hlinkClick r:id="" action="ppaction://media"/>
            <a:extLst>
              <a:ext uri="{FF2B5EF4-FFF2-40B4-BE49-F238E27FC236}">
                <a16:creationId xmlns:a16="http://schemas.microsoft.com/office/drawing/2014/main" id="{ED25AB26-0F72-40C2-83E0-A714095AC2B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6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oming Rose Animation">
            <a:hlinkClick r:id="" action="ppaction://media"/>
            <a:extLst>
              <a:ext uri="{FF2B5EF4-FFF2-40B4-BE49-F238E27FC236}">
                <a16:creationId xmlns:a16="http://schemas.microsoft.com/office/drawing/2014/main" id="{ED25AB26-0F72-40C2-83E0-A714095AC2B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294"/>
                </p14:media>
              </p:ext>
            </p:extLst>
          </p:nvPr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0" y="-23007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9CEF3D-0019-4C2F-A507-E9143FA9F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351" t="14054" r="2297" b="14234"/>
          <a:stretch/>
        </p:blipFill>
        <p:spPr>
          <a:xfrm>
            <a:off x="-1" y="-107092"/>
            <a:ext cx="12162195" cy="64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3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0</Words>
  <Application>Microsoft Office PowerPoint</Application>
  <PresentationFormat>Widescreen</PresentationFormat>
  <Paragraphs>0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EOC</dc:creator>
  <cp:lastModifiedBy>Will de Marvell</cp:lastModifiedBy>
  <cp:revision>7</cp:revision>
  <dcterms:created xsi:type="dcterms:W3CDTF">2018-07-30T14:54:01Z</dcterms:created>
  <dcterms:modified xsi:type="dcterms:W3CDTF">2019-07-27T19:05:08Z</dcterms:modified>
</cp:coreProperties>
</file>