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3F845-AF6E-479C-9B1E-61AC71617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A4370-FEE9-4DE0-98C7-06C1BD548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ED556-3728-423E-AC35-903726946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169-AA9E-43BF-AF38-B10EDCF1E02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254D4-5B83-47F6-BF90-3B390EAD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F599F-B670-45D6-B3F5-6FB5B08E2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2D38-1DB3-4C50-8D5B-F91BC35FD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66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58B38-9DAF-4E1A-B732-77DFC35D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9E513-B1D5-42CA-ADCF-EE8FB851A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4321D-587B-454B-B839-E7D2E84C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169-AA9E-43BF-AF38-B10EDCF1E02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79426-E530-4C8B-B722-2BB62FD53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5D8EE-4318-4070-8C8B-FFAAB410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2D38-1DB3-4C50-8D5B-F91BC35FD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46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79509-CCEA-4159-B87B-25C21179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4ED14-8A25-4E4B-A8FA-107B06639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8C49-1EE8-4A48-BE90-475E8B8A9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169-AA9E-43BF-AF38-B10EDCF1E02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65A76-C103-4B46-9B32-F8511BAD5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9898-A515-4D87-B2C5-00DD195E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2D38-1DB3-4C50-8D5B-F91BC35FD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46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9B407-23D9-479B-8D1A-80497541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F45B7-7A00-4949-B19D-62AF1278E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BEF02-4F6A-4512-A8E6-F705940C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169-AA9E-43BF-AF38-B10EDCF1E02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FD9D9-A2FD-4C2B-AA20-7E4A5BA82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AD6C8-63BD-44D4-B826-995569E6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2D38-1DB3-4C50-8D5B-F91BC35FD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45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8E734-A8C5-4138-B152-790D6305E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F11BA-0C8D-4DA0-B681-A855F95E8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3D0C-C033-4C3B-9936-ABE64080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169-AA9E-43BF-AF38-B10EDCF1E02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FB973-8401-412B-8CCE-0EC9D237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3F8D4-D844-476E-9AEF-70CA3475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2D38-1DB3-4C50-8D5B-F91BC35FD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98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3F49D-DC7B-41CA-A2E7-3AC88AB4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BA53A-27C5-4519-A37B-71DFDDA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EC2AA-14A4-446E-8799-40C42713A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5F5FF-4E43-41FD-A572-40316C7C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169-AA9E-43BF-AF38-B10EDCF1E02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9A100-3CF7-4013-A357-9AEFB5773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2D9A5-5206-4367-8E23-9E468C60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2D38-1DB3-4C50-8D5B-F91BC35FD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73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4DFA-4912-4BC6-84B3-817BB61C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81CDC-5336-4B60-9AD7-F3E2993E0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A773A-E766-4CEE-AE69-026D1276F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2DB5D-00C6-40F2-B899-69DCF59E9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B13E43-C834-4416-96ED-388D1F8E17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B4A3E8-8465-4162-8B3C-DA9A1F9C0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169-AA9E-43BF-AF38-B10EDCF1E02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2F74CD-95B5-44A0-8A54-A71FF47E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4292A6-BEBC-47DB-850F-9675D888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2D38-1DB3-4C50-8D5B-F91BC35FD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84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76C0-E4B0-45CC-83F5-B885F3DA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4A9EA7-EAB6-423B-A145-7D8A9BB3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169-AA9E-43BF-AF38-B10EDCF1E02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0B566-2DC0-4F77-958C-F0CF58BA7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B3F8E-69C3-469A-99FE-724A46DB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2D38-1DB3-4C50-8D5B-F91BC35FD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81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125D1C-7EA6-4E59-9BD4-1BF68A4F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169-AA9E-43BF-AF38-B10EDCF1E02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05DE5-C2EC-4780-AC71-4765B829D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3DCF6-E108-4FC6-BD23-1E2A0634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2D38-1DB3-4C50-8D5B-F91BC35FD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0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FB85-3011-43A1-AF68-2B3C4118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32A9C-CB9F-4707-8C99-9B650CC4E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FFE37-E0DC-4C0D-B865-4EFEE7ECC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66618-FC6A-4A0F-AE45-5AB12F1C9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169-AA9E-43BF-AF38-B10EDCF1E02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714AD-52FA-4C15-B085-611BC212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CE5E6-0224-4013-A066-DDE25FA2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2D38-1DB3-4C50-8D5B-F91BC35FD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2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E004-DB0C-4788-8BBC-AB913350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D17201-590C-4C33-85A1-A3E547967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49944-DC78-4D04-BC82-D4AD7FF4F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69570-B8C4-4041-8AE7-08E2D70C4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8169-AA9E-43BF-AF38-B10EDCF1E02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AAC07-66B0-4074-93B3-BA30EE08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DA8C2-836F-4CCA-B406-7CD055DF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2D38-1DB3-4C50-8D5B-F91BC35FD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3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290279-5566-4ED9-B46F-8881BD1A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F2F53-6E4F-48BC-9DA7-C3F40C1F3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275CA-46A8-41AF-9F4E-B9B69A962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8169-AA9E-43BF-AF38-B10EDCF1E02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F0477-3EDF-4F5A-A419-669391F3C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29CD5-FBEB-412E-A40C-E28E26BE3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52D38-1DB3-4C50-8D5B-F91BC35FD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32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ST ROSE">
            <a:hlinkClick r:id="" action="ppaction://media"/>
            <a:extLst>
              <a:ext uri="{FF2B5EF4-FFF2-40B4-BE49-F238E27FC236}">
                <a16:creationId xmlns:a16="http://schemas.microsoft.com/office/drawing/2014/main" id="{BFC5C6CC-0309-434A-B0B4-010F278E693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3435" t="13602" r="10202" b="13804"/>
          <a:stretch/>
        </p:blipFill>
        <p:spPr>
          <a:xfrm>
            <a:off x="304801" y="-54563"/>
            <a:ext cx="4886036" cy="348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ST ROSE">
            <a:hlinkClick r:id="" action="ppaction://media"/>
            <a:extLst>
              <a:ext uri="{FF2B5EF4-FFF2-40B4-BE49-F238E27FC236}">
                <a16:creationId xmlns:a16="http://schemas.microsoft.com/office/drawing/2014/main" id="{BFC5C6CC-0309-434A-B0B4-010F278E693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duotone>
              <a:prstClr val="black"/>
              <a:srgbClr val="9900CC">
                <a:tint val="45000"/>
                <a:satMod val="400000"/>
              </a:srgbClr>
            </a:duotone>
            <a:lum bright="40000" contrast="40000"/>
          </a:blip>
          <a:srcRect l="13435" t="13602" r="10202" b="13804"/>
          <a:stretch/>
        </p:blipFill>
        <p:spPr>
          <a:xfrm>
            <a:off x="304801" y="-54563"/>
            <a:ext cx="4886036" cy="348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5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ST ROSE">
            <a:hlinkClick r:id="" action="ppaction://media"/>
            <a:extLst>
              <a:ext uri="{FF2B5EF4-FFF2-40B4-BE49-F238E27FC236}">
                <a16:creationId xmlns:a16="http://schemas.microsoft.com/office/drawing/2014/main" id="{BFC5C6CC-0309-434A-B0B4-010F278E693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lum bright="-20000" contrast="40000"/>
          </a:blip>
          <a:srcRect l="13435" t="13602" r="10202" b="13804"/>
          <a:stretch/>
        </p:blipFill>
        <p:spPr>
          <a:xfrm>
            <a:off x="508001" y="434109"/>
            <a:ext cx="4469440" cy="31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2018-10-10T19:18:25Z</dcterms:created>
  <dcterms:modified xsi:type="dcterms:W3CDTF">2018-10-30T00:17:00Z</dcterms:modified>
</cp:coreProperties>
</file>