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11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B4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2" autoAdjust="0"/>
    <p:restoredTop sz="94660"/>
  </p:normalViewPr>
  <p:slideViewPr>
    <p:cSldViewPr snapToGrid="0" showGuides="1">
      <p:cViewPr varScale="1">
        <p:scale>
          <a:sx n="43" d="100"/>
          <a:sy n="43" d="100"/>
        </p:scale>
        <p:origin x="68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C03DD-27B8-45FE-91B1-9BB6B1CDC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01B66E-C66D-412F-9F3C-FBCAE2FD9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CCB41-3BFB-4617-BA16-0FDA982C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E438-AA01-4D2C-8FAE-94CFBBA440B5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1D620-BF9A-4067-AC84-67A061D3D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4A816-962D-4E22-8DA2-8FF5E41F6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189C-28CB-4F5E-9B7D-31F17838B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71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EB89F-6CCF-4521-BE14-1E84A48D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58FFDF-E071-4EFF-98E0-5DCBEF5BF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AC062-1E0E-4BC2-AC58-290991D5F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E438-AA01-4D2C-8FAE-94CFBBA440B5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B386D-820B-4FBD-899F-3D23357B0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D886C-354D-47BC-A61C-C337E2416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189C-28CB-4F5E-9B7D-31F17838B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359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4DDFF6-B777-45CD-898A-C7D661DC65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2E18B1-FFE7-4637-8F7D-BA323307B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69772-5963-447B-8660-0C63F371F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E438-AA01-4D2C-8FAE-94CFBBA440B5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24219-DD1C-40FC-8361-651CA583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4110-1BAE-42A6-AF38-428426C0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189C-28CB-4F5E-9B7D-31F17838B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23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EBB1-7C96-4CE4-AD9D-9577F3092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796CF-955C-4F93-90A4-847B5DB39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BC069-30DB-40D2-94A9-51D76E323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E438-AA01-4D2C-8FAE-94CFBBA440B5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D79C4-C9CB-488E-AD9D-A01D577B2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FE4EC-9F03-426F-ACBA-6EF9FE9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189C-28CB-4F5E-9B7D-31F17838B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84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7188F-588F-4AD1-B04D-8A731238A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A56C2-FD27-4BE6-A3AC-8B37F0032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A83FA-D288-4D9F-97AA-B4CD236FF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E438-AA01-4D2C-8FAE-94CFBBA440B5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EDCC9-CD1C-45FD-9628-BB5B3102E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599F3-B22F-442E-9568-99527161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189C-28CB-4F5E-9B7D-31F17838B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3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4C0C1-3AAD-40F4-B75A-5133D26DA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522B-B0EE-4816-AF45-98A5341A1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1A8BA-FC71-4F46-A9AB-0BA0CE54F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6DB23-EEB9-46E6-9FC7-1D09D660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E438-AA01-4D2C-8FAE-94CFBBA440B5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9C62B-E5E0-43B4-8B84-820C338FE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C421-3529-4D48-91EB-637C7B39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189C-28CB-4F5E-9B7D-31F17838B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142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ABA47-ED64-4F1D-9D04-CC6A827C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645C0-0688-4E98-BAB5-F146A00A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DD8F5-B4B3-4678-8D26-1A5F78A21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93848-AAF6-42DA-9350-C66D88C1D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C4C8AC-72A4-46E5-A59A-DA5EEB2F1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D122D0-C7AD-4CEE-A110-C90EFE68B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E438-AA01-4D2C-8FAE-94CFBBA440B5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326064-4DF4-42AD-A933-E9700284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4D6917-F73C-401A-B42D-28292D797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189C-28CB-4F5E-9B7D-31F17838B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428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1FA33-CBE4-425C-B42F-DDF12516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90E6EC-1CC9-4F32-90FD-A5ADF5FD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E438-AA01-4D2C-8FAE-94CFBBA440B5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1B4864-219A-4F59-A786-EA6ACE222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C6699-1391-4587-B25B-118C23BF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189C-28CB-4F5E-9B7D-31F17838B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460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C7AE16-79EB-4EF5-9FFD-5880C22B1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E438-AA01-4D2C-8FAE-94CFBBA440B5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A9C5D4-891E-4327-AA00-C2027A24A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17B68-863F-4FF8-A1F6-83064FBD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189C-28CB-4F5E-9B7D-31F17838B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536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D05B1-F183-45D5-B6C8-103CB847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3189F-10A4-4570-BC85-159AF3C8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DFAEE-DD08-4A5C-8E5B-500A3187E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F8AC5-EC9A-4CB8-A83D-9B5FB541F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E438-AA01-4D2C-8FAE-94CFBBA440B5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BBC4C-309F-4135-B3BF-8AFDCF579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7B2FF-34FF-4A2A-BCAB-618F56603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189C-28CB-4F5E-9B7D-31F17838B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09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CD616-8C58-4F26-B601-1AC8423ED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AC84C8-CE6D-4596-A778-28612F0BF8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099A1-2DCC-41EF-90C6-247F6D3F5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A2979-04D0-473B-B609-436329DB7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E438-AA01-4D2C-8FAE-94CFBBA440B5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465BE-CE98-4BB5-A2FF-C1CBFC463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36-C83E-439A-BFAA-326899DDF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189C-28CB-4F5E-9B7D-31F17838B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002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B138F7-6B93-4585-87DC-E4D90821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8A98F-D46D-4A51-ABC4-1F6508901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82DA5-284B-4E61-8009-EA12FBFC90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CE438-AA01-4D2C-8FAE-94CFBBA440B5}" type="datetimeFigureOut">
              <a:rPr lang="en-GB" smtClean="0"/>
              <a:t>22/09/2018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306D8-D00F-459E-99BB-9B7644213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2E8BA-4A0D-4779-AA2C-745CDF8BB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9189C-28CB-4F5E-9B7D-31F17838B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36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C37930-DF0C-47B8-8095-8B06F0F8F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9B4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Video For Practicing Eye Contact">
            <a:hlinkClick r:id="" action="ppaction://media"/>
            <a:extLst>
              <a:ext uri="{FF2B5EF4-FFF2-40B4-BE49-F238E27FC236}">
                <a16:creationId xmlns:a16="http://schemas.microsoft.com/office/drawing/2014/main" id="{60B480AB-DB25-4AB2-B95D-77EF1D1887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7746" end="10588"/>
                </p14:media>
              </p:ext>
            </p:extLst>
          </p:nvPr>
        </p:nvPicPr>
        <p:blipFill rotWithShape="1">
          <a:blip r:embed="rId4"/>
          <a:srcRect l="16434" r="16620"/>
          <a:stretch>
            <a:fillRect/>
          </a:stretch>
        </p:blipFill>
        <p:spPr>
          <a:xfrm>
            <a:off x="3436690" y="1390898"/>
            <a:ext cx="5318620" cy="4468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107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showWhenStopped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</cp:revision>
  <dcterms:created xsi:type="dcterms:W3CDTF">2018-09-22T10:12:46Z</dcterms:created>
  <dcterms:modified xsi:type="dcterms:W3CDTF">2018-09-22T14:29:31Z</dcterms:modified>
</cp:coreProperties>
</file>