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393" r:id="rId2"/>
    <p:sldId id="394" r:id="rId3"/>
    <p:sldId id="399" r:id="rId4"/>
    <p:sldId id="396" r:id="rId5"/>
    <p:sldId id="397" r:id="rId6"/>
    <p:sldId id="39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548235"/>
    <a:srgbClr val="558236"/>
    <a:srgbClr val="895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64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355" y="77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8EF9-47C6-4581-BFB6-4D6AF518A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037EF-917A-413F-9C94-812CED482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022F8-0A36-41FA-B903-69C356C9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549D4-C542-4594-8926-6444AB6F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452C5-BA3D-46E2-A0F9-097509BDE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72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A468E-A1DB-43A7-AA66-FA6C222CF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BDD1CB-5792-4E75-B2F9-6F619CE4D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B38F9-A782-4C9F-B886-2962021B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0432A-18F6-446D-943E-0973E0BA1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9CDDC-B9AB-4129-B3DE-A1AF852E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48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BDB481-F9B2-4331-B662-6BE34020C8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75961-32DC-43A7-BC7F-C4DEC822D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B36E1-93B1-4907-BAA8-264DF9B5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CC183-805D-488D-AAC9-E428C8DB0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460131-9000-48C5-AF99-EBCC4BB4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14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1C9A-45BE-4444-B57A-99844470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1EF48-CF3F-4897-9271-55B0C607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F73DE-357E-407A-A875-C11E5FC34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D0502-0425-43D2-89AF-E9F3B1B3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9F411-07A0-4E07-9BCD-759C3F98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06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3A119-527E-4A99-8D6E-5977E318C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C5948-2372-4DD4-9A1F-45E93FA89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ACD2-7B6D-47B3-9093-C913B0157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ADB54-058A-4844-B97E-69C9491CF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EF6FA-4554-4AB0-9477-16CC8B4A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1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BFA3-BBC3-44AB-B16F-DD9FD69FE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19AFF-3399-4F00-A0CF-48A7BB4ED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DD732-2A00-451E-AC84-33BD2AFF9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30B24-09CB-4826-84D6-0D7E7A800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87146-8CE3-4D8B-8B90-D8B5F997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A2852-02BB-4205-B4B7-DB664338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43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B30A-E9BF-4F8B-B857-08E9DCE8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78A87-4FA7-4988-980D-88BCE2FF1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7A6EF-5E8C-4D5A-8AF0-5C56312A5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75BF7-DC87-4F2F-9007-1A383E23C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7BD4B-F318-4B52-946A-F14C27EE50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088E7-4283-42EA-93B5-A27BE4A7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08FD5D-A62D-43A6-8112-6980180A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742AC6-77BF-47A3-98E4-BE41D2141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84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A3CF6-4E4C-4F30-B54A-4011556E7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578CCF-6422-4540-B74A-04B3AFA99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5136A-0FF4-4DE9-969D-27DAD595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7119C-7966-4596-A0A0-849308BE5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69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A2C3D3-981B-4F9F-87BE-F45F85837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E7ABF8-4EC5-4D63-BB9F-6A505AF0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B62EE-E1E4-4DEF-B07B-0426685FC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81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89C49-D391-4EB8-A55B-818B5048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6E5DA-EDEC-404F-8220-C5EF310E5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45A7A3-4CAC-4257-84D0-F02BC89F4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35031-DC68-452A-8301-D8EE8B6E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E88C0-D70B-4B41-BB59-C20B21A5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DC8BC-AEAA-4A69-8603-F5443D8A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9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F2E8-AE66-44D3-803C-EA6D228F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C4401E-73A8-4330-9CF7-82C430FDB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680780-499B-4095-BB52-C6F2105CC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158C9-F3B3-41AC-845E-0D2761F29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36283-AA21-4121-8381-6F574EFA6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ED4CA-E4A8-4481-B4BA-D9606AF6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30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40B783-CC58-43EA-ACFF-150A44F38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BD11FE-BA14-4060-B2A1-06D51AA4E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E41EB-2BEC-4167-9EBF-11CF53343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62C0C-F046-4B8B-9902-4C08F56DE3B9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9EC6D-EB76-4E97-B001-32C8565A1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E07AB-255A-40A9-87D2-C6F3DA2D1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1AD0B-4DB6-4444-A598-31F7726982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2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63B48A-0EE9-4455-9456-CB5594964259}"/>
              </a:ext>
            </a:extLst>
          </p:cNvPr>
          <p:cNvSpPr txBox="1"/>
          <p:nvPr/>
        </p:nvSpPr>
        <p:spPr>
          <a:xfrm>
            <a:off x="2202024" y="3697099"/>
            <a:ext cx="51095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 </a:t>
            </a:r>
            <a:r>
              <a:rPr kumimoji="0" lang="en-GB" sz="6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MUCH</a:t>
            </a: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TIME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THERE BEFORE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TRAIN LEAVES 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E50D6-0814-4891-8F85-5BC59800DCE4}"/>
              </a:ext>
            </a:extLst>
          </p:cNvPr>
          <p:cNvSpPr txBox="1"/>
          <p:nvPr/>
        </p:nvSpPr>
        <p:spPr>
          <a:xfrm>
            <a:off x="838357" y="582067"/>
            <a:ext cx="567677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</a:t>
            </a:r>
            <a:r>
              <a:rPr kumimoji="0" lang="en-GB" sz="6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MANY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PEOPLE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LIVE IN YOUR TOWN ?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A396DB11-5275-4EBF-9DDB-A8BA134AED64}"/>
              </a:ext>
            </a:extLst>
          </p:cNvPr>
          <p:cNvSpPr/>
          <p:nvPr/>
        </p:nvSpPr>
        <p:spPr>
          <a:xfrm>
            <a:off x="7265206" y="298579"/>
            <a:ext cx="4198775" cy="2929813"/>
          </a:xfrm>
          <a:prstGeom prst="wedgeEllipseCallout">
            <a:avLst>
              <a:gd name="adj1" fmla="val -76439"/>
              <a:gd name="adj2" fmla="val -208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44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711200">
                    <a:prstClr val="white"/>
                  </a:glow>
                </a:effectLst>
              </a:rPr>
              <a:t>ABOUT </a:t>
            </a:r>
          </a:p>
          <a:p>
            <a:pPr lvl="0" algn="ctr"/>
            <a:r>
              <a:rPr lang="en-GB" sz="44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711200">
                    <a:prstClr val="white"/>
                  </a:glow>
                </a:effectLst>
              </a:rPr>
              <a:t>TEN THOUSAND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2495B5BB-212A-4B16-9172-7460C4555CCB}"/>
              </a:ext>
            </a:extLst>
          </p:cNvPr>
          <p:cNvSpPr/>
          <p:nvPr/>
        </p:nvSpPr>
        <p:spPr>
          <a:xfrm>
            <a:off x="7641298" y="3765990"/>
            <a:ext cx="3577218" cy="2724539"/>
          </a:xfrm>
          <a:prstGeom prst="wedgeEllipseCallout">
            <a:avLst>
              <a:gd name="adj1" fmla="val -69558"/>
              <a:gd name="adj2" fmla="val -89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44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711200">
                    <a:schemeClr val="bg1"/>
                  </a:glow>
                </a:effectLst>
              </a:rPr>
              <a:t>ABOUT </a:t>
            </a:r>
          </a:p>
          <a:p>
            <a:pPr lvl="0" algn="ctr"/>
            <a:r>
              <a:rPr lang="en-GB" sz="44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711200">
                    <a:schemeClr val="bg1"/>
                  </a:glow>
                </a:effectLst>
              </a:rPr>
              <a:t>THIRTY MINUTES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0E53675-EE69-4988-B562-29529F8E49D8}"/>
              </a:ext>
            </a:extLst>
          </p:cNvPr>
          <p:cNvSpPr/>
          <p:nvPr/>
        </p:nvSpPr>
        <p:spPr>
          <a:xfrm>
            <a:off x="392370" y="4306077"/>
            <a:ext cx="2552667" cy="1320816"/>
          </a:xfrm>
          <a:prstGeom prst="wedgeEllipseCallout">
            <a:avLst>
              <a:gd name="adj1" fmla="val 93398"/>
              <a:gd name="adj2" fmla="val -1951"/>
            </a:avLst>
          </a:prstGeom>
          <a:effectLst>
            <a:glow rad="508000">
              <a:schemeClr val="accent4"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schemeClr val="bg1"/>
                  </a:glow>
                </a:effectLst>
              </a:rPr>
              <a:t>TIME IS UNCOUNTABLE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0ADD1CA-0792-46F2-8245-72BE34B2CD2A}"/>
              </a:ext>
            </a:extLst>
          </p:cNvPr>
          <p:cNvSpPr/>
          <p:nvPr/>
        </p:nvSpPr>
        <p:spPr>
          <a:xfrm>
            <a:off x="7311607" y="394929"/>
            <a:ext cx="4119879" cy="28334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558800">
                    <a:schemeClr val="bg1"/>
                  </a:glow>
                </a:effectLst>
              </a:rPr>
              <a:t>THINGS  PEOPLE  PLACES EVENTS  TIME UNITS</a:t>
            </a:r>
          </a:p>
          <a:p>
            <a:pPr algn="ctr"/>
            <a:r>
              <a:rPr lang="en-GB" sz="3600" b="1" dirty="0">
                <a:ln w="12700"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482600">
                    <a:schemeClr val="bg1"/>
                  </a:glow>
                </a:effectLst>
              </a:rPr>
              <a:t>ARE COUNTABLE </a:t>
            </a:r>
            <a:r>
              <a:rPr lang="en-GB" sz="3600" b="1" dirty="0">
                <a:ln w="12700"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533400">
                    <a:schemeClr val="bg1"/>
                  </a:glow>
                </a:effectLst>
              </a:rPr>
              <a:t>!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A17BB6D-11FF-441A-ABDE-6B2031D8993C}"/>
              </a:ext>
            </a:extLst>
          </p:cNvPr>
          <p:cNvSpPr/>
          <p:nvPr/>
        </p:nvSpPr>
        <p:spPr>
          <a:xfrm>
            <a:off x="6776283" y="3325180"/>
            <a:ext cx="4689956" cy="3014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533400">
                    <a:schemeClr val="bg1"/>
                  </a:glow>
                </a:effectLst>
              </a:rPr>
              <a:t>BUT </a:t>
            </a:r>
          </a:p>
          <a:p>
            <a:pPr algn="ctr"/>
            <a:r>
              <a:rPr lang="en-GB" sz="30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533400">
                    <a:schemeClr val="bg1"/>
                  </a:glow>
                </a:effectLst>
              </a:rPr>
              <a:t>MINUTES HOURS DAYS WEEKS YEARS</a:t>
            </a:r>
          </a:p>
          <a:p>
            <a:pPr algn="ctr"/>
            <a:r>
              <a:rPr lang="en-GB" sz="3600" b="1" dirty="0">
                <a:ln w="12700"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482600">
                    <a:schemeClr val="bg1"/>
                  </a:glow>
                </a:effectLst>
              </a:rPr>
              <a:t>ARE COUNTABLE </a:t>
            </a:r>
            <a:r>
              <a:rPr lang="en-GB" sz="3600" b="1" dirty="0">
                <a:ln w="12700"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533400">
                    <a:schemeClr val="bg1"/>
                  </a:glow>
                </a:effectLs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689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mph" presetSubtype="0" fill="hold" grpId="1" nodeType="clickEffect">
                                  <p:stCondLst>
                                    <p:cond delay="1050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8" grpId="1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F2B058D9-B63F-4CE6-BD99-7C8238BA9DFE}"/>
              </a:ext>
            </a:extLst>
          </p:cNvPr>
          <p:cNvSpPr/>
          <p:nvPr/>
        </p:nvSpPr>
        <p:spPr>
          <a:xfrm>
            <a:off x="4201885" y="1383410"/>
            <a:ext cx="3788229" cy="34056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7667D47C-2BDE-427D-BC7A-98793EDC908C}"/>
              </a:ext>
            </a:extLst>
          </p:cNvPr>
          <p:cNvSpPr/>
          <p:nvPr/>
        </p:nvSpPr>
        <p:spPr>
          <a:xfrm>
            <a:off x="859404" y="637570"/>
            <a:ext cx="2552667" cy="1320816"/>
          </a:xfrm>
          <a:prstGeom prst="wedgeEllipseCallout">
            <a:avLst>
              <a:gd name="adj1" fmla="val 104146"/>
              <a:gd name="adj2" fmla="val 89625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schemeClr val="bg1"/>
                  </a:glow>
                </a:effectLst>
              </a:rPr>
              <a:t>TIME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EF95BE-3E80-41BD-A680-CA6DF64E5F26}"/>
              </a:ext>
            </a:extLst>
          </p:cNvPr>
          <p:cNvSpPr/>
          <p:nvPr/>
        </p:nvSpPr>
        <p:spPr>
          <a:xfrm>
            <a:off x="4348537" y="2752327"/>
            <a:ext cx="34218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393700">
                    <a:schemeClr val="bg1"/>
                  </a:glow>
                </a:effectLst>
              </a:rPr>
              <a:t>UNCOUNTABLE</a:t>
            </a:r>
            <a:endParaRPr lang="en-GB" sz="4000" b="1" dirty="0">
              <a:effectLst>
                <a:glow rad="393700">
                  <a:schemeClr val="bg1"/>
                </a:glow>
              </a:effectLst>
            </a:endParaRP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033C1F01-52D9-4E95-91C7-546F420C9A91}"/>
              </a:ext>
            </a:extLst>
          </p:cNvPr>
          <p:cNvSpPr/>
          <p:nvPr/>
        </p:nvSpPr>
        <p:spPr>
          <a:xfrm>
            <a:off x="745640" y="2346150"/>
            <a:ext cx="2552667" cy="1320816"/>
          </a:xfrm>
          <a:prstGeom prst="wedgeEllipseCallout">
            <a:avLst>
              <a:gd name="adj1" fmla="val 96322"/>
              <a:gd name="adj2" fmla="val -18199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schemeClr val="bg1"/>
                  </a:glow>
                </a:effectLst>
              </a:rPr>
              <a:t>LOVE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2B8FB260-54F0-4B6C-9DEE-2C9F121BEF38}"/>
              </a:ext>
            </a:extLst>
          </p:cNvPr>
          <p:cNvSpPr/>
          <p:nvPr/>
        </p:nvSpPr>
        <p:spPr>
          <a:xfrm>
            <a:off x="8493424" y="4128676"/>
            <a:ext cx="2635850" cy="1320816"/>
          </a:xfrm>
          <a:prstGeom prst="wedgeEllipseCallout">
            <a:avLst>
              <a:gd name="adj1" fmla="val -87564"/>
              <a:gd name="adj2" fmla="val -82251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schemeClr val="bg1"/>
                  </a:glow>
                </a:effectLst>
              </a:rPr>
              <a:t>MONEY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077F8E37-748F-4A6C-84BC-08E9E55AF70F}"/>
              </a:ext>
            </a:extLst>
          </p:cNvPr>
          <p:cNvSpPr/>
          <p:nvPr/>
        </p:nvSpPr>
        <p:spPr>
          <a:xfrm>
            <a:off x="8576607" y="637570"/>
            <a:ext cx="2552667" cy="1320816"/>
          </a:xfrm>
          <a:prstGeom prst="wedgeEllipseCallout">
            <a:avLst>
              <a:gd name="adj1" fmla="val -95883"/>
              <a:gd name="adj2" fmla="val 97629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schemeClr val="bg1"/>
                  </a:glow>
                </a:effectLst>
              </a:rPr>
              <a:t>SPACE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D4BF3276-3990-4026-A645-368434F218D2}"/>
              </a:ext>
            </a:extLst>
          </p:cNvPr>
          <p:cNvSpPr/>
          <p:nvPr/>
        </p:nvSpPr>
        <p:spPr>
          <a:xfrm>
            <a:off x="745640" y="4128676"/>
            <a:ext cx="2780196" cy="1320816"/>
          </a:xfrm>
          <a:prstGeom prst="wedgeEllipseCallout">
            <a:avLst>
              <a:gd name="adj1" fmla="val 96688"/>
              <a:gd name="adj2" fmla="val -88135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schemeClr val="bg1"/>
                  </a:glow>
                </a:effectLst>
              </a:rPr>
              <a:t>FEELINGS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88A8A31C-B4E0-4AC4-AE65-0CDEF5AE01C3}"/>
              </a:ext>
            </a:extLst>
          </p:cNvPr>
          <p:cNvSpPr/>
          <p:nvPr/>
        </p:nvSpPr>
        <p:spPr>
          <a:xfrm>
            <a:off x="8946082" y="2425839"/>
            <a:ext cx="2552667" cy="1320816"/>
          </a:xfrm>
          <a:prstGeom prst="wedgeEllipseCallout">
            <a:avLst>
              <a:gd name="adj1" fmla="val -94481"/>
              <a:gd name="adj2" fmla="val -8309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schemeClr val="bg1"/>
                  </a:glow>
                </a:effectLst>
              </a:rPr>
              <a:t>MUSIC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5AC116-6C21-4F2B-8620-920841D2B610}"/>
              </a:ext>
            </a:extLst>
          </p:cNvPr>
          <p:cNvSpPr/>
          <p:nvPr/>
        </p:nvSpPr>
        <p:spPr>
          <a:xfrm>
            <a:off x="3964653" y="5016702"/>
            <a:ext cx="40254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ysClr val="windowText" lastClr="000000"/>
                </a:solidFill>
                <a:effectLst>
                  <a:glow rad="304800">
                    <a:schemeClr val="bg1"/>
                  </a:glow>
                </a:effectLst>
              </a:rPr>
              <a:t>WE USE </a:t>
            </a:r>
            <a:r>
              <a:rPr lang="en-GB" sz="6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304800">
                    <a:schemeClr val="bg1"/>
                  </a:glow>
                </a:effectLst>
              </a:rPr>
              <a:t>MUCH</a:t>
            </a:r>
            <a:endParaRPr lang="en-GB" dirty="0">
              <a:solidFill>
                <a:srgbClr val="FF0000"/>
              </a:solidFill>
              <a:effectLst>
                <a:glow rad="304800">
                  <a:schemeClr val="bg1"/>
                </a:glo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8A65E0-1BE6-4505-A09F-DAEA751411DE}"/>
              </a:ext>
            </a:extLst>
          </p:cNvPr>
          <p:cNvSpPr/>
          <p:nvPr/>
        </p:nvSpPr>
        <p:spPr>
          <a:xfrm>
            <a:off x="2505149" y="5808243"/>
            <a:ext cx="71086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solidFill>
                  <a:sysClr val="windowText" lastClr="000000"/>
                </a:solidFill>
                <a:effectLst>
                  <a:glow rad="393700">
                    <a:prstClr val="white"/>
                  </a:glow>
                </a:effectLst>
              </a:rPr>
              <a:t>FOR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393700">
                    <a:prstClr val="white"/>
                  </a:glow>
                </a:effectLst>
              </a:rPr>
              <a:t> UNCOUNTABLE </a:t>
            </a:r>
            <a:r>
              <a:rPr lang="en-GB" sz="4000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glow rad="393700">
                    <a:prstClr val="white"/>
                  </a:glow>
                </a:effectLst>
              </a:rPr>
              <a:t>QUANTITIES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21D513-B381-4328-BF3C-CB45CF084ECB}"/>
              </a:ext>
            </a:extLst>
          </p:cNvPr>
          <p:cNvSpPr txBox="1"/>
          <p:nvPr/>
        </p:nvSpPr>
        <p:spPr>
          <a:xfrm>
            <a:off x="4568145" y="341871"/>
            <a:ext cx="29826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REMEMBER !</a:t>
            </a: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176DD0DA-0300-4095-A7AB-2CE3D885A6E0}"/>
              </a:ext>
            </a:extLst>
          </p:cNvPr>
          <p:cNvSpPr/>
          <p:nvPr/>
        </p:nvSpPr>
        <p:spPr>
          <a:xfrm>
            <a:off x="4819665" y="3985933"/>
            <a:ext cx="2552667" cy="1030769"/>
          </a:xfrm>
          <a:prstGeom prst="wedgeEllipseCallout">
            <a:avLst>
              <a:gd name="adj1" fmla="val -1551"/>
              <a:gd name="adj2" fmla="val -98396"/>
            </a:avLst>
          </a:prstGeom>
          <a:solidFill>
            <a:srgbClr val="4472C4"/>
          </a:solidFill>
          <a:ln w="38100">
            <a:solidFill>
              <a:schemeClr val="tx1"/>
            </a:solidFill>
          </a:ln>
          <a:effectLst>
            <a:glow rad="330200">
              <a:schemeClr val="accent4"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schemeClr val="bg1"/>
                  </a:glow>
                </a:effectLst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131316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grpId="1" nodeType="clickEffect">
                                  <p:stCondLst>
                                    <p:cond delay="1050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9D21E5E-B8D6-4A57-85A9-DAA737F7A3D7}"/>
              </a:ext>
            </a:extLst>
          </p:cNvPr>
          <p:cNvSpPr txBox="1"/>
          <p:nvPr/>
        </p:nvSpPr>
        <p:spPr>
          <a:xfrm>
            <a:off x="4561294" y="397583"/>
            <a:ext cx="2996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n w="12700"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KEY CONTEXTS</a:t>
            </a:r>
          </a:p>
        </p:txBody>
      </p:sp>
    </p:spTree>
    <p:extLst>
      <p:ext uri="{BB962C8B-B14F-4D97-AF65-F5344CB8AC3E}">
        <p14:creationId xmlns:p14="http://schemas.microsoft.com/office/powerpoint/2010/main" val="410568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F2B058D9-B63F-4CE6-BD99-7C8238BA9DFE}"/>
              </a:ext>
            </a:extLst>
          </p:cNvPr>
          <p:cNvSpPr/>
          <p:nvPr/>
        </p:nvSpPr>
        <p:spPr>
          <a:xfrm>
            <a:off x="4238399" y="1707501"/>
            <a:ext cx="3788229" cy="3405674"/>
          </a:xfrm>
          <a:prstGeom prst="ellipse">
            <a:avLst/>
          </a:prstGeom>
          <a:solidFill>
            <a:srgbClr val="5482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EF95BE-3E80-41BD-A680-CA6DF64E5F26}"/>
              </a:ext>
            </a:extLst>
          </p:cNvPr>
          <p:cNvSpPr/>
          <p:nvPr/>
        </p:nvSpPr>
        <p:spPr>
          <a:xfrm>
            <a:off x="4783153" y="2830433"/>
            <a:ext cx="2748638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GB" sz="8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393700">
                    <a:schemeClr val="bg1"/>
                  </a:glow>
                </a:effectLst>
              </a:rPr>
              <a:t> 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393700">
                    <a:schemeClr val="bg1"/>
                  </a:glow>
                </a:effectLst>
              </a:rPr>
              <a:t>COUNTABLE</a:t>
            </a:r>
            <a:endParaRPr lang="en-GB" sz="4000" b="1" dirty="0">
              <a:solidFill>
                <a:srgbClr val="558236"/>
              </a:solidFill>
              <a:effectLst>
                <a:glow rad="393700">
                  <a:schemeClr val="bg1"/>
                </a:glow>
              </a:effectLst>
            </a:endParaRP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033C1F01-52D9-4E95-91C7-546F420C9A91}"/>
              </a:ext>
            </a:extLst>
          </p:cNvPr>
          <p:cNvSpPr/>
          <p:nvPr/>
        </p:nvSpPr>
        <p:spPr>
          <a:xfrm>
            <a:off x="689151" y="2511460"/>
            <a:ext cx="2552667" cy="1320816"/>
          </a:xfrm>
          <a:prstGeom prst="wedgeEllipseCallout">
            <a:avLst>
              <a:gd name="adj1" fmla="val 94055"/>
              <a:gd name="adj2" fmla="val 2833"/>
            </a:avLst>
          </a:prstGeom>
          <a:solidFill>
            <a:srgbClr val="54823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622300">
                    <a:schemeClr val="bg1"/>
                  </a:glow>
                </a:effectLst>
              </a:rPr>
              <a:t>THINGS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2B8FB260-54F0-4B6C-9DEE-2C9F121BEF38}"/>
              </a:ext>
            </a:extLst>
          </p:cNvPr>
          <p:cNvSpPr/>
          <p:nvPr/>
        </p:nvSpPr>
        <p:spPr>
          <a:xfrm>
            <a:off x="8740482" y="4316165"/>
            <a:ext cx="2552667" cy="1514158"/>
          </a:xfrm>
          <a:prstGeom prst="wedgeEllipseCallout">
            <a:avLst>
              <a:gd name="adj1" fmla="val -93348"/>
              <a:gd name="adj2" fmla="val -82837"/>
            </a:avLst>
          </a:prstGeom>
          <a:solidFill>
            <a:srgbClr val="54823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schemeClr val="bg1"/>
                  </a:glow>
                </a:effectLst>
              </a:rPr>
              <a:t>MONEY UNITS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077F8E37-748F-4A6C-84BC-08E9E55AF70F}"/>
              </a:ext>
            </a:extLst>
          </p:cNvPr>
          <p:cNvSpPr/>
          <p:nvPr/>
        </p:nvSpPr>
        <p:spPr>
          <a:xfrm>
            <a:off x="8081928" y="651976"/>
            <a:ext cx="2552667" cy="1442113"/>
          </a:xfrm>
          <a:prstGeom prst="wedgeEllipseCallout">
            <a:avLst>
              <a:gd name="adj1" fmla="val -85117"/>
              <a:gd name="adj2" fmla="val 90970"/>
            </a:avLst>
          </a:prstGeom>
          <a:solidFill>
            <a:srgbClr val="54823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schemeClr val="bg1"/>
                  </a:glow>
                </a:effectLst>
              </a:rPr>
              <a:t>SPACE UNITS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D4BF3276-3990-4026-A645-368434F218D2}"/>
              </a:ext>
            </a:extLst>
          </p:cNvPr>
          <p:cNvSpPr/>
          <p:nvPr/>
        </p:nvSpPr>
        <p:spPr>
          <a:xfrm>
            <a:off x="802791" y="4278879"/>
            <a:ext cx="2552667" cy="1320816"/>
          </a:xfrm>
          <a:prstGeom prst="wedgeEllipseCallout">
            <a:avLst>
              <a:gd name="adj1" fmla="val 100070"/>
              <a:gd name="adj2" fmla="val -81760"/>
            </a:avLst>
          </a:prstGeom>
          <a:solidFill>
            <a:srgbClr val="54823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schemeClr val="bg1"/>
                  </a:glow>
                </a:effectLst>
              </a:rPr>
              <a:t>PLACES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88A8A31C-B4E0-4AC4-AE65-0CDEF5AE01C3}"/>
              </a:ext>
            </a:extLst>
          </p:cNvPr>
          <p:cNvSpPr/>
          <p:nvPr/>
        </p:nvSpPr>
        <p:spPr>
          <a:xfrm>
            <a:off x="8909569" y="2371237"/>
            <a:ext cx="2552667" cy="1514158"/>
          </a:xfrm>
          <a:prstGeom prst="wedgeEllipseCallout">
            <a:avLst>
              <a:gd name="adj1" fmla="val -95388"/>
              <a:gd name="adj2" fmla="val 10802"/>
            </a:avLst>
          </a:prstGeom>
          <a:solidFill>
            <a:srgbClr val="54823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schemeClr val="bg1"/>
                  </a:glow>
                </a:effectLst>
              </a:rPr>
              <a:t>MUSIC UNITS</a:t>
            </a: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34D9BBFD-1799-4176-BA23-F935C68D7928}"/>
              </a:ext>
            </a:extLst>
          </p:cNvPr>
          <p:cNvSpPr/>
          <p:nvPr/>
        </p:nvSpPr>
        <p:spPr>
          <a:xfrm>
            <a:off x="4856179" y="636045"/>
            <a:ext cx="2552667" cy="1442113"/>
          </a:xfrm>
          <a:prstGeom prst="wedgeEllipseCallout">
            <a:avLst>
              <a:gd name="adj1" fmla="val -718"/>
              <a:gd name="adj2" fmla="val 99627"/>
            </a:avLst>
          </a:prstGeom>
          <a:solidFill>
            <a:srgbClr val="548235"/>
          </a:solidFill>
          <a:ln w="38100">
            <a:solidFill>
              <a:schemeClr val="tx1"/>
            </a:solidFill>
          </a:ln>
          <a:effectLst>
            <a:glow rad="330200">
              <a:schemeClr val="accent4"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schemeClr val="bg1"/>
                  </a:glow>
                </a:effectLst>
              </a:rPr>
              <a:t>PEOPLE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7667D47C-2BDE-427D-BC7A-98793EDC908C}"/>
              </a:ext>
            </a:extLst>
          </p:cNvPr>
          <p:cNvSpPr/>
          <p:nvPr/>
        </p:nvSpPr>
        <p:spPr>
          <a:xfrm>
            <a:off x="971878" y="579879"/>
            <a:ext cx="2552667" cy="1558213"/>
          </a:xfrm>
          <a:prstGeom prst="wedgeEllipseCallout">
            <a:avLst>
              <a:gd name="adj1" fmla="val 95078"/>
              <a:gd name="adj2" fmla="val 86295"/>
            </a:avLst>
          </a:prstGeom>
          <a:solidFill>
            <a:srgbClr val="54823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622300">
                    <a:schemeClr val="bg1"/>
                  </a:glow>
                </a:effectLst>
              </a:rPr>
              <a:t>TIME UNITS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8EFD35-7834-45F7-9C40-83EE7E7988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24759"/>
          <a:stretch/>
        </p:blipFill>
        <p:spPr>
          <a:xfrm>
            <a:off x="3667275" y="5215652"/>
            <a:ext cx="4761389" cy="119264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BDB3505-75FF-4878-A7D7-5D01537352CF}"/>
              </a:ext>
            </a:extLst>
          </p:cNvPr>
          <p:cNvSpPr/>
          <p:nvPr/>
        </p:nvSpPr>
        <p:spPr>
          <a:xfrm>
            <a:off x="2569376" y="5700409"/>
            <a:ext cx="67888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b="1" dirty="0">
                <a:solidFill>
                  <a:sysClr val="windowText" lastClr="000000"/>
                </a:solidFill>
                <a:effectLst>
                  <a:glow rad="393700">
                    <a:prstClr val="white"/>
                  </a:glow>
                </a:effectLst>
              </a:rPr>
              <a:t>FOR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393700">
                    <a:prstClr val="white"/>
                  </a:glow>
                </a:effectLst>
              </a:rPr>
              <a:t> </a:t>
            </a:r>
            <a:r>
              <a:rPr lang="en-GB" sz="4000" b="1" dirty="0">
                <a:ln w="19050"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393700">
                    <a:prstClr val="white"/>
                  </a:glow>
                </a:effectLst>
              </a:rPr>
              <a:t>COUNTABLE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393700">
                    <a:prstClr val="white"/>
                  </a:glow>
                </a:effectLst>
              </a:rPr>
              <a:t> </a:t>
            </a:r>
            <a:r>
              <a:rPr lang="en-GB" sz="4000" dirty="0">
                <a:ln>
                  <a:solidFill>
                    <a:prstClr val="black"/>
                  </a:solidFill>
                </a:ln>
                <a:solidFill>
                  <a:sysClr val="windowText" lastClr="000000"/>
                </a:solidFill>
                <a:effectLst>
                  <a:glow rad="393700">
                    <a:prstClr val="white"/>
                  </a:glow>
                </a:effectLst>
              </a:rPr>
              <a:t>QUANTITIES</a:t>
            </a:r>
          </a:p>
        </p:txBody>
      </p:sp>
    </p:spTree>
    <p:extLst>
      <p:ext uri="{BB962C8B-B14F-4D97-AF65-F5344CB8AC3E}">
        <p14:creationId xmlns:p14="http://schemas.microsoft.com/office/powerpoint/2010/main" val="326008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grpId="1" nodeType="clickEffect">
                                  <p:stCondLst>
                                    <p:cond delay="1075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4" grpId="0" animBg="1"/>
      <p:bldP spid="4" grpId="1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4C2936F-2778-49AF-B3E4-D8A2115B9E8D}"/>
              </a:ext>
            </a:extLst>
          </p:cNvPr>
          <p:cNvSpPr/>
          <p:nvPr/>
        </p:nvSpPr>
        <p:spPr>
          <a:xfrm>
            <a:off x="1888942" y="1610787"/>
            <a:ext cx="26908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622300">
                    <a:prstClr val="white"/>
                  </a:glow>
                </a:effectLst>
              </a:rPr>
              <a:t>TIME UNITS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05E3E2-24D2-4F13-B119-7D5D04291692}"/>
              </a:ext>
            </a:extLst>
          </p:cNvPr>
          <p:cNvSpPr/>
          <p:nvPr/>
        </p:nvSpPr>
        <p:spPr>
          <a:xfrm>
            <a:off x="1780322" y="2365182"/>
            <a:ext cx="2908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prstClr val="white"/>
                  </a:glow>
                </a:effectLst>
              </a:rPr>
              <a:t>SPACE UNITS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C804A2-80AF-4D35-8008-CF45FA7B295D}"/>
              </a:ext>
            </a:extLst>
          </p:cNvPr>
          <p:cNvSpPr/>
          <p:nvPr/>
        </p:nvSpPr>
        <p:spPr>
          <a:xfrm>
            <a:off x="2331723" y="3073068"/>
            <a:ext cx="18053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58236"/>
                </a:solidFill>
                <a:effectLst>
                  <a:glow rad="622300">
                    <a:prstClr val="white"/>
                  </a:glow>
                </a:effectLst>
              </a:rPr>
              <a:t>THINGS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622200-5A6C-4993-95EB-55ADADEEE8B6}"/>
              </a:ext>
            </a:extLst>
          </p:cNvPr>
          <p:cNvSpPr/>
          <p:nvPr/>
        </p:nvSpPr>
        <p:spPr>
          <a:xfrm>
            <a:off x="1716620" y="3784043"/>
            <a:ext cx="30355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prstClr val="white"/>
                  </a:glow>
                </a:effectLst>
              </a:rPr>
              <a:t>MUSIC UNITS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335D7F-C5BA-45D1-9158-C6B5DF55A337}"/>
              </a:ext>
            </a:extLst>
          </p:cNvPr>
          <p:cNvSpPr/>
          <p:nvPr/>
        </p:nvSpPr>
        <p:spPr>
          <a:xfrm>
            <a:off x="2366091" y="4444380"/>
            <a:ext cx="1736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prstClr val="white"/>
                  </a:glow>
                </a:effectLst>
              </a:rPr>
              <a:t>PLACES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FE2511-1C0E-4674-B60A-F58516BD29D9}"/>
              </a:ext>
            </a:extLst>
          </p:cNvPr>
          <p:cNvSpPr/>
          <p:nvPr/>
        </p:nvSpPr>
        <p:spPr>
          <a:xfrm>
            <a:off x="1716620" y="5103716"/>
            <a:ext cx="2949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6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prstClr val="white"/>
                  </a:glow>
                </a:effectLst>
              </a:rPr>
              <a:t>MONEY UNITS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28FF50-24DE-442D-AF2B-10E4AFA7CB41}"/>
              </a:ext>
            </a:extLst>
          </p:cNvPr>
          <p:cNvSpPr txBox="1"/>
          <p:nvPr/>
        </p:nvSpPr>
        <p:spPr>
          <a:xfrm>
            <a:off x="4561294" y="121478"/>
            <a:ext cx="2996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n w="12700">
                  <a:solidFill>
                    <a:sysClr val="windowText" lastClr="00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KEY CONTEXTS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997CC5-9B7D-44B9-90FE-2519E5A65BC7}"/>
              </a:ext>
            </a:extLst>
          </p:cNvPr>
          <p:cNvSpPr/>
          <p:nvPr/>
        </p:nvSpPr>
        <p:spPr>
          <a:xfrm>
            <a:off x="8157580" y="1511972"/>
            <a:ext cx="12731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prstClr val="white"/>
                  </a:glow>
                </a:effectLst>
              </a:rPr>
              <a:t>TIME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E7D75A-FC09-4604-A2F0-A3107B9536F0}"/>
              </a:ext>
            </a:extLst>
          </p:cNvPr>
          <p:cNvSpPr/>
          <p:nvPr/>
        </p:nvSpPr>
        <p:spPr>
          <a:xfrm>
            <a:off x="8048960" y="2194009"/>
            <a:ext cx="14903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prstClr val="white"/>
                  </a:glow>
                </a:effectLst>
              </a:rPr>
              <a:t>SPACE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6424DB-5BB2-47B0-AA3E-B57DAC5881DA}"/>
              </a:ext>
            </a:extLst>
          </p:cNvPr>
          <p:cNvSpPr/>
          <p:nvPr/>
        </p:nvSpPr>
        <p:spPr>
          <a:xfrm>
            <a:off x="8152866" y="2887279"/>
            <a:ext cx="12825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prstClr val="white"/>
                  </a:glow>
                </a:effectLst>
              </a:rPr>
              <a:t>LOVE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10F23D-8560-4B3E-91D2-355F7CD8DE07}"/>
              </a:ext>
            </a:extLst>
          </p:cNvPr>
          <p:cNvSpPr/>
          <p:nvPr/>
        </p:nvSpPr>
        <p:spPr>
          <a:xfrm>
            <a:off x="7803314" y="5546951"/>
            <a:ext cx="19816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prstClr val="white"/>
                  </a:glow>
                </a:effectLst>
              </a:rPr>
              <a:t>FEELINGS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3CB9B-817D-4007-B30E-7CA6CE8872A6}"/>
              </a:ext>
            </a:extLst>
          </p:cNvPr>
          <p:cNvSpPr/>
          <p:nvPr/>
        </p:nvSpPr>
        <p:spPr>
          <a:xfrm>
            <a:off x="7985255" y="3518994"/>
            <a:ext cx="16177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prstClr val="white"/>
                  </a:glow>
                </a:effectLst>
              </a:rPr>
              <a:t>MUSIC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8EBC7C-DD8F-4C75-B46B-EE460C8F7819}"/>
              </a:ext>
            </a:extLst>
          </p:cNvPr>
          <p:cNvSpPr/>
          <p:nvPr/>
        </p:nvSpPr>
        <p:spPr>
          <a:xfrm>
            <a:off x="7877052" y="4764830"/>
            <a:ext cx="18341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prstClr val="white"/>
                  </a:glow>
                </a:effectLst>
              </a:rPr>
              <a:t>MONEY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9C86CA-B1D8-497D-8BB4-F01462D849E3}"/>
              </a:ext>
            </a:extLst>
          </p:cNvPr>
          <p:cNvSpPr txBox="1"/>
          <p:nvPr/>
        </p:nvSpPr>
        <p:spPr>
          <a:xfrm>
            <a:off x="1821149" y="866138"/>
            <a:ext cx="2740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COUNTABLE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6117E2-7E25-4257-B184-8D890AF6E95F}"/>
              </a:ext>
            </a:extLst>
          </p:cNvPr>
          <p:cNvSpPr txBox="1"/>
          <p:nvPr/>
        </p:nvSpPr>
        <p:spPr>
          <a:xfrm>
            <a:off x="7207237" y="866138"/>
            <a:ext cx="3425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UNCOUNTABLE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88461B-5405-4894-85EC-E44F29AA8E76}"/>
              </a:ext>
            </a:extLst>
          </p:cNvPr>
          <p:cNvSpPr/>
          <p:nvPr/>
        </p:nvSpPr>
        <p:spPr>
          <a:xfrm>
            <a:off x="2299374" y="5710211"/>
            <a:ext cx="17836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548235"/>
                </a:solidFill>
                <a:effectLst>
                  <a:glow rad="622300">
                    <a:prstClr val="white"/>
                  </a:glow>
                </a:effectLst>
              </a:rPr>
              <a:t>PEOPLE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DE319D-F7EB-485E-8ADF-91F06804F8D8}"/>
              </a:ext>
            </a:extLst>
          </p:cNvPr>
          <p:cNvSpPr/>
          <p:nvPr/>
        </p:nvSpPr>
        <p:spPr>
          <a:xfrm>
            <a:off x="8324749" y="4141912"/>
            <a:ext cx="10230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622300">
                    <a:prstClr val="white"/>
                  </a:glow>
                </a:effectLst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331705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179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101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41</cp:revision>
  <dcterms:created xsi:type="dcterms:W3CDTF">2019-05-07T11:53:28Z</dcterms:created>
  <dcterms:modified xsi:type="dcterms:W3CDTF">2019-05-21T17:22:26Z</dcterms:modified>
</cp:coreProperties>
</file>