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5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235"/>
    <a:srgbClr val="558236"/>
    <a:srgbClr val="895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64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355" y="77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88EF9-47C6-4581-BFB6-4D6AF518A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037EF-917A-413F-9C94-812CED482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022F8-0A36-41FA-B903-69C356C90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549D4-C542-4594-8926-6444AB6F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452C5-BA3D-46E2-A0F9-097509BDE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72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A468E-A1DB-43A7-AA66-FA6C222C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BDD1CB-5792-4E75-B2F9-6F619CE4D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B38F9-A782-4C9F-B886-2962021B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0432A-18F6-446D-943E-0973E0BA1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9CDDC-B9AB-4129-B3DE-A1AF852E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48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BDB481-F9B2-4331-B662-6BE34020C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775961-32DC-43A7-BC7F-C4DEC822D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B36E1-93B1-4907-BAA8-264DF9B5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CC183-805D-488D-AAC9-E428C8DB0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60131-9000-48C5-AF99-EBCC4BB4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14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1C9A-45BE-4444-B57A-99844470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1EF48-CF3F-4897-9271-55B0C607C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F73DE-357E-407A-A875-C11E5FC34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D0502-0425-43D2-89AF-E9F3B1B37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9F411-07A0-4E07-9BCD-759C3F98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06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3A119-527E-4A99-8D6E-5977E318C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C5948-2372-4DD4-9A1F-45E93FA89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ACD2-7B6D-47B3-9093-C913B0157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ADB54-058A-4844-B97E-69C9491CF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EF6FA-4554-4AB0-9477-16CC8B4A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21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BFA3-BBC3-44AB-B16F-DD9FD69FE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19AFF-3399-4F00-A0CF-48A7BB4ED1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DD732-2A00-451E-AC84-33BD2AFF9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30B24-09CB-4826-84D6-0D7E7A800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787146-8CE3-4D8B-8B90-D8B5F997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A2852-02BB-4205-B4B7-DB664338C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43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8B30A-E9BF-4F8B-B857-08E9DCE8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878A87-4FA7-4988-980D-88BCE2FF1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7A6EF-5E8C-4D5A-8AF0-5C56312A5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75BF7-DC87-4F2F-9007-1A383E23C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67BD4B-F318-4B52-946A-F14C27EE50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4088E7-4283-42EA-93B5-A27BE4A7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08FD5D-A62D-43A6-8112-6980180A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742AC6-77BF-47A3-98E4-BE41D2141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84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A3CF6-4E4C-4F30-B54A-4011556E7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578CCF-6422-4540-B74A-04B3AFA99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5136A-0FF4-4DE9-969D-27DAD595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7119C-7966-4596-A0A0-849308BE5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69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A2C3D3-981B-4F9F-87BE-F45F85837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E7ABF8-4EC5-4D63-BB9F-6A505AF0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B62EE-E1E4-4DEF-B07B-0426685FC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81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89C49-D391-4EB8-A55B-818B5048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6E5DA-EDEC-404F-8220-C5EF310E5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5A7A3-4CAC-4257-84D0-F02BC89F4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35031-DC68-452A-8301-D8EE8B6E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E88C0-D70B-4B41-BB59-C20B21A5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DC8BC-AEAA-4A69-8603-F5443D8A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9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F2E8-AE66-44D3-803C-EA6D228F7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C4401E-73A8-4330-9CF7-82C430FDB4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80780-499B-4095-BB52-C6F2105CC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158C9-F3B3-41AC-845E-0D2761F29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A36283-AA21-4121-8381-6F574EFA6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ED4CA-E4A8-4481-B4BA-D9606AF6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30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40B783-CC58-43EA-ACFF-150A44F38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D11FE-BA14-4060-B2A1-06D51AA4E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E41EB-2BEC-4167-9EBF-11CF53343B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62C0C-F046-4B8B-9902-4C08F56DE3B9}" type="datetimeFigureOut">
              <a:rPr lang="en-GB" smtClean="0"/>
              <a:t>22/05/2019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9EC6D-EB76-4E97-B001-32C8565A1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07AB-255A-40A9-87D2-C6F3DA2D1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2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046F06-F3D8-492A-9768-04E613E5E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15" y="94598"/>
            <a:ext cx="2810500" cy="18045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B048F8-5DD2-49CA-9478-9D732DA141D8}"/>
              </a:ext>
            </a:extLst>
          </p:cNvPr>
          <p:cNvSpPr txBox="1"/>
          <p:nvPr/>
        </p:nvSpPr>
        <p:spPr>
          <a:xfrm>
            <a:off x="2215497" y="3187389"/>
            <a:ext cx="7761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LOT OF           LOTS OF    </a:t>
            </a:r>
          </a:p>
        </p:txBody>
      </p:sp>
      <p:sp>
        <p:nvSpPr>
          <p:cNvPr id="6" name="Arrow: Left-Right 5">
            <a:extLst>
              <a:ext uri="{FF2B5EF4-FFF2-40B4-BE49-F238E27FC236}">
                <a16:creationId xmlns:a16="http://schemas.microsoft.com/office/drawing/2014/main" id="{294D094A-ACA8-4E22-BF27-BAA6C01405F5}"/>
              </a:ext>
            </a:extLst>
          </p:cNvPr>
          <p:cNvSpPr/>
          <p:nvPr/>
        </p:nvSpPr>
        <p:spPr>
          <a:xfrm>
            <a:off x="5370666" y="3415839"/>
            <a:ext cx="1511954" cy="618294"/>
          </a:xfrm>
          <a:prstGeom prst="leftRightArrow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llout: Up Arrow 6">
            <a:extLst>
              <a:ext uri="{FF2B5EF4-FFF2-40B4-BE49-F238E27FC236}">
                <a16:creationId xmlns:a16="http://schemas.microsoft.com/office/drawing/2014/main" id="{EAA46E4B-EDFF-4A54-AD0F-670A9BCBEA75}"/>
              </a:ext>
            </a:extLst>
          </p:cNvPr>
          <p:cNvSpPr/>
          <p:nvPr/>
        </p:nvSpPr>
        <p:spPr>
          <a:xfrm>
            <a:off x="3226823" y="4044099"/>
            <a:ext cx="5738352" cy="235553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 w="127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5969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LARGE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 w="127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5969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COUNTABLE OR UNCOUNTABLE QUANTITY</a:t>
            </a:r>
          </a:p>
        </p:txBody>
      </p:sp>
      <p:sp>
        <p:nvSpPr>
          <p:cNvPr id="8" name="Star: 32 Points 7">
            <a:extLst>
              <a:ext uri="{FF2B5EF4-FFF2-40B4-BE49-F238E27FC236}">
                <a16:creationId xmlns:a16="http://schemas.microsoft.com/office/drawing/2014/main" id="{6E0E5B44-4AB1-4C3B-BC3A-B3EFBAC9E9E2}"/>
              </a:ext>
            </a:extLst>
          </p:cNvPr>
          <p:cNvSpPr/>
          <p:nvPr/>
        </p:nvSpPr>
        <p:spPr>
          <a:xfrm>
            <a:off x="4016727" y="233680"/>
            <a:ext cx="4151913" cy="3075673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 w="28575">
                  <a:noFill/>
                </a:ln>
                <a:solidFill>
                  <a:prstClr val="white"/>
                </a:solidFill>
                <a:effectLst>
                  <a:glow rad="609600">
                    <a:srgbClr val="002060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MANY PEOPLE  USE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 w="28575">
                  <a:noFill/>
                </a:ln>
                <a:solidFill>
                  <a:prstClr val="white"/>
                </a:solidFill>
                <a:effectLst>
                  <a:glow rad="609600">
                    <a:srgbClr val="002060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EITHER!</a:t>
            </a:r>
          </a:p>
        </p:txBody>
      </p:sp>
    </p:spTree>
    <p:extLst>
      <p:ext uri="{BB962C8B-B14F-4D97-AF65-F5344CB8AC3E}">
        <p14:creationId xmlns:p14="http://schemas.microsoft.com/office/powerpoint/2010/main" val="387959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mph" presetSubtype="0" fill="hold" grpId="1" nodeType="click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1.11111E-6 L 0 -0.07222 " pathEditMode="relative" rAng="0" ptsTypes="AA">
                                      <p:cBhvr>
                                        <p:cTn id="20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1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1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2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xit" presetSubtype="32" fill="hold" grpId="1" nodeType="clickEffect">
                                  <p:stCondLst>
                                    <p:cond delay="7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mph" presetSubtype="0" fill="hold" nodeType="clickEffect">
                                  <p:stCondLst>
                                    <p:cond delay="11750"/>
                                  </p:st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animBg="1"/>
      <p:bldP spid="6" grpId="1" animBg="1"/>
      <p:bldP spid="6" grpId="2" animBg="1"/>
      <p:bldP spid="7" grpId="0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41</cp:revision>
  <dcterms:created xsi:type="dcterms:W3CDTF">2019-05-07T11:53:28Z</dcterms:created>
  <dcterms:modified xsi:type="dcterms:W3CDTF">2019-05-22T15:15:46Z</dcterms:modified>
</cp:coreProperties>
</file>