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643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8CAC6-0670-4ED3-9600-F70C9D0A18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A882B-B72B-49FA-A94D-00AAAB3BBC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12902A-8C14-421D-BD3C-637117E50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9496-5490-422D-A887-A173B8C2A2F7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F643F-57CC-4536-9986-19268B428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E0ABF-1EC5-42A1-8169-063F5545A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CE31A-9EB4-4A70-8241-21C22C334F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01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26E48-0874-4170-AF37-DD23741E0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02A591-CB03-44AA-B43F-EC7688BB57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E0433-9D28-4A56-AF16-78A049218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9496-5490-422D-A887-A173B8C2A2F7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97B4A4-26E6-464E-A257-1F5C3B65E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A82D3-C05D-4D90-83EC-0ABCBB13D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CE31A-9EB4-4A70-8241-21C22C334F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279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28F027-3FBD-4A04-A46D-62A5598B67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8673CF-6BB1-4EE1-A7DA-B56EE5C0C0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B02EF1-61C0-4342-977C-FD051773F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9496-5490-422D-A887-A173B8C2A2F7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6E5F50-516F-41BF-B0AA-510207FC2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C2FB6-ECD5-48E2-88E1-6472D44A6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CE31A-9EB4-4A70-8241-21C22C334F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2487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A449D-3E79-4E1D-AA4A-0FF9F0DB4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5A3E0-0E69-44E3-8D13-740896E49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663F92-24EA-4306-858E-455D12A31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9496-5490-422D-A887-A173B8C2A2F7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DB53A5-9027-4E87-8785-23B34F14C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6946A1-6A37-4497-B87A-FF31333D5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CE31A-9EB4-4A70-8241-21C22C334F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753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4E654-E758-40BD-99FE-B0138B097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82C1D-6891-4699-B53B-05D4062528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92A77C-D9DC-4BDF-950B-EB43288D8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9496-5490-422D-A887-A173B8C2A2F7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0E4BC-CB9D-47E7-9542-F9AAFB9B4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2AB8F-746C-4A35-A2B4-AF664CA94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CE31A-9EB4-4A70-8241-21C22C334F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100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EE56D-9C98-4356-9460-2A7E0D9F7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E7FFE-3FC5-4271-AAD5-ABE42FF1B4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2C4947-493B-45A3-B5F5-97EFA10E3C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C7C591-B231-447B-81A7-63C9B03BF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9496-5490-422D-A887-A173B8C2A2F7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88B9BC-94A3-4487-98A0-388BA62C5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0A3A36-C1BA-4957-B122-116DD8AAD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CE31A-9EB4-4A70-8241-21C22C334F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277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CF978-D702-4A51-B89B-D22FDE14E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2371E8-6912-4491-B154-F2FB7BA164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53A2F3-54BB-4138-8ECD-BEAEFBCBD6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AF9F3A-74AE-4F97-8147-6638F5C9CB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0C6796-DA2E-4155-AC1E-F05D7FD6C7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DF3510-29C9-4DC6-BA73-59A135650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9496-5490-422D-A887-A173B8C2A2F7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C3C3B9-429B-4261-8F13-388C81654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3C1B3A-EB79-4CC2-87ED-39CDC41F9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CE31A-9EB4-4A70-8241-21C22C334F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702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F8B61-F645-4A87-B1F7-AF9BDEF14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22AB8B-2C07-4D9B-8DA5-61C52BFA0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9496-5490-422D-A887-A173B8C2A2F7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0635F1-CDF8-4E89-9146-3D4C4953A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9CBA82-B55E-450A-B707-A9A791934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CE31A-9EB4-4A70-8241-21C22C334F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736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8B24D5-417A-48E3-8A14-FEF2D4038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9496-5490-422D-A887-A173B8C2A2F7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6F327A-5F24-4093-A1A7-450FA3928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2ACC9A-030E-4CF6-AD10-689E7A5CD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CE31A-9EB4-4A70-8241-21C22C334F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302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80E0-D410-462C-8475-50B0283AC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60210-9E27-45A3-94D9-B682B28E8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177509-3307-4065-BE16-4E0F0E62B0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BAD083-2EF5-40FF-B6DB-DBA7693BF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9496-5490-422D-A887-A173B8C2A2F7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7582AB-777B-40BC-B697-7F4A95AE5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854F3D-260D-43F7-AFC5-2931F58A6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CE31A-9EB4-4A70-8241-21C22C334F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26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AB578-E9A1-49E7-BB82-B3E0A1CD5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C2397C-0B62-4672-9F21-923FF21E8E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39104F-23ED-4011-A142-EBC77A5271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887E35-8915-4E8F-A5C1-DDE7D14E8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9496-5490-422D-A887-A173B8C2A2F7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995C06-E7F7-4E18-BD33-0FAE25B84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474EC7-FF94-40D6-810E-6487F55DD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CE31A-9EB4-4A70-8241-21C22C334F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45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9BF30A-A0C5-4B09-84A6-E45814DA9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8A3CF2-E6E4-4DFD-9404-C20B78743F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36E7A-03A0-4B1F-90FE-F9C5443600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29496-5490-422D-A887-A173B8C2A2F7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730B78-E406-40A0-A9E3-21C04133E3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DDA589-5F14-44FA-BAF6-0B66A8708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CE31A-9EB4-4A70-8241-21C22C334F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785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2596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2019-04-16T01:13:09Z</dcterms:created>
  <dcterms:modified xsi:type="dcterms:W3CDTF">2019-04-16T01:13:29Z</dcterms:modified>
</cp:coreProperties>
</file>