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55" d="100"/>
          <a:sy n="55" d="100"/>
        </p:scale>
        <p:origin x="72" y="3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D5E62-89C7-4120-9C30-DE2A35C5FD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FB221A-A9E2-48D9-865D-9033BDFDBD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347D2F-0B55-47D6-8D12-C4467F5EA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79467-377C-444A-917A-E833D120864C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659340-1FCD-4E97-AF7A-77ED19626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52B8DC-362E-4009-8670-87BB269F2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FC8E9-D05B-4DAA-9AB4-8A139F333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8481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93CCE-8A3E-4E7D-8545-A56D9C18B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4E2998-36D6-4C80-9F8F-405EDC5DDE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164665-9AB8-4C73-8859-4FE10825A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79467-377C-444A-917A-E833D120864C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A696D9-60E1-4276-A17B-49051BB5B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A0A1A5-1760-402F-A726-4A3028010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FC8E9-D05B-4DAA-9AB4-8A139F333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3461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BE3F48-CD92-48DA-9C62-4625311951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83DE80-EB40-4258-B692-17C513410C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24D4F6-D639-409D-A673-1AD586C51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79467-377C-444A-917A-E833D120864C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73B2D8-FAAD-41FE-8BF0-E24E960E3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9AE9D2-179A-457B-93BB-2812D4F94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FC8E9-D05B-4DAA-9AB4-8A139F333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3518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A6CC2-CE82-4873-A072-54BECCEE9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FC9EB-27D1-4C2D-BF2F-23D1061090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589546-0F6E-42ED-8434-58B475ADD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79467-377C-444A-917A-E833D120864C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B5203B-FB86-4C7A-82D9-294A6411E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84D871-F5E0-4049-A52F-8C4E64BD3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FC8E9-D05B-4DAA-9AB4-8A139F333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3555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F0AAB-AB06-469F-A734-21301B74C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C7E543-FE54-4D65-91C4-71C876F483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B8B2E-C389-446F-B271-9845C6249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79467-377C-444A-917A-E833D120864C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88E748-FA71-4A4C-9698-80E1658A6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E4B946-47F6-4E6D-AA78-E4B8A4189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FC8E9-D05B-4DAA-9AB4-8A139F333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0072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85663-E3E0-4123-86BF-84104931D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BCB1CE-BE5D-428C-B334-24C4290D07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11DF82-2F24-4C95-96F5-BB211EA65C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4612D0-856A-491B-80CE-DC1956E1A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79467-377C-444A-917A-E833D120864C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00506E-74F3-45E6-9C69-E377A49C1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BC2D7F-E703-4EB6-86A7-FE39A6B80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FC8E9-D05B-4DAA-9AB4-8A139F333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292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A870F-5E0A-48B7-B903-12FABBDB2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ADFC0B-3484-47B9-B490-D6A4EB1375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6C7DDD-5781-4C37-A8B4-1987942E29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516F07-03F8-43F4-8189-9DD85A7DF1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9794D0-001D-44B5-9C53-9DF03C46A7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91D6E7-B390-4BDD-AC45-24AB28ED3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79467-377C-444A-917A-E833D120864C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436E78-48AE-407D-B4C0-62DBF97AD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DB272E-E0E4-4FD9-B284-D7C9A27EF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FC8E9-D05B-4DAA-9AB4-8A139F333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4424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B0EA8-BCD9-464F-932E-310333BCB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F85997-5957-4A74-8AAA-A12502EA9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79467-377C-444A-917A-E833D120864C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E06C0F-98F4-4A12-8B8B-38BBFF25C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5F5E81-992C-48E8-9369-212E351C2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FC8E9-D05B-4DAA-9AB4-8A139F333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4660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A666E5-1B0B-4D07-87E3-9F088CC51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79467-377C-444A-917A-E833D120864C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02BEA9-AEFF-4FA6-9C02-D57B09C4F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30EEB2-F633-4992-9877-F865BFF23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FC8E9-D05B-4DAA-9AB4-8A139F333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62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EE89F-AB19-4B39-9D90-15FA50AB5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5B4DE7-BAEF-4749-9A67-52642F4685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7A9AE2-9E88-4C9A-8818-65F02D3D8B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DE2B42-621E-4511-A768-D00F71D4B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79467-377C-444A-917A-E833D120864C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A07E7E-80CE-4701-B423-3DCDF49CA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965B6E-0D67-42F8-A6DA-4FA008F61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FC8E9-D05B-4DAA-9AB4-8A139F333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8433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09B11-4B21-4923-AB3D-C662EAE90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935C1C-B3F4-4B3A-A8EB-5112C970B3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9390A4-E5A2-4BEC-BFBF-CB14F55EE1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47C4DC-56F1-4CA9-BE73-64DA1B312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79467-377C-444A-917A-E833D120864C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EBA80C-991A-48AB-BC57-498141D87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770568-E9AE-474D-8D43-CE367FA77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FC8E9-D05B-4DAA-9AB4-8A139F333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14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E7EB51-3CE9-4ACB-BB32-9CCDCC8B9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E0631F-5B1A-4A18-AB5F-D1B0485646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78AB9B-64B0-4927-BB7F-CBD5966DD3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79467-377C-444A-917A-E833D120864C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CEE28F-187D-4ECE-AF9C-72801BC406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C76F41-1221-45AE-A174-ED257D8FA5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FC8E9-D05B-4DAA-9AB4-8A139F333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742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6064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2</cp:revision>
  <dcterms:created xsi:type="dcterms:W3CDTF">2019-04-02T23:21:16Z</dcterms:created>
  <dcterms:modified xsi:type="dcterms:W3CDTF">2019-04-02T23:24:54Z</dcterms:modified>
</cp:coreProperties>
</file>