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312" r:id="rId3"/>
    <p:sldId id="342" r:id="rId4"/>
    <p:sldId id="718" r:id="rId5"/>
    <p:sldId id="710" r:id="rId6"/>
    <p:sldId id="714" r:id="rId7"/>
    <p:sldId id="715" r:id="rId8"/>
    <p:sldId id="720" r:id="rId9"/>
    <p:sldId id="311" r:id="rId10"/>
    <p:sldId id="309" r:id="rId11"/>
    <p:sldId id="315" r:id="rId12"/>
    <p:sldId id="3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FFFF"/>
    <a:srgbClr val="E7D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D818-5886-A625-072A-21E0FC0D0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BA7C1F-F1C5-FB67-E858-E296F1F3E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8D0C-9969-13C4-985D-A04FC621C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4067-70E7-4E72-BD17-0F8631714D96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F6759-5E1A-179F-24F6-7D7CF195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EC2DB-D4F0-3CEC-DE6C-D2C3E630D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DD76-A85F-4C8B-A761-9129D4F89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25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187D-E796-45A3-8722-D3E2E5F2F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7F416-2D14-B402-6B5D-5D6461EA9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814DF-501B-CA7D-4BFF-7ED0B530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4067-70E7-4E72-BD17-0F8631714D96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D404B-6FE9-3902-1AAE-500BCF22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E86FD-3E08-46A8-F1E2-4D2975E3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DD76-A85F-4C8B-A761-9129D4F89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26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908446-0E04-FC17-3538-6E166FA80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312E-338D-9C42-464C-0DB73AF1B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630D9-851A-78A5-FD45-20CF638BF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4067-70E7-4E72-BD17-0F8631714D96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B62AA-E9D1-E0AC-4959-C8AAB57D7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F8CBC-F2A6-64DE-445D-F9C5026AA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DD76-A85F-4C8B-A761-9129D4F89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58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36B91-527C-3522-9265-EC97E090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161EB-8DF8-0080-C6F4-FFD3D1BCC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9C564-2BB5-D779-B37C-20B705D38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4067-70E7-4E72-BD17-0F8631714D96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E0B56-F0B1-4036-EE93-27E76DED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B54A2-A1B1-E22D-5154-AB5D33F3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DD76-A85F-4C8B-A761-9129D4F89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32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29EEE-3D15-511F-0259-7D642BBC6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80886-A25C-4004-56C3-AB4862BCE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AA677-03BF-ABD4-1CC2-20D1D740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4067-70E7-4E72-BD17-0F8631714D96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FF8FD-01CB-D82C-21FC-F12BA11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E30FE-56DB-3CD2-FCB0-BEF34B95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DD76-A85F-4C8B-A761-9129D4F89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14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28DFA-38F4-2238-A9E8-F68F4CDEF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4E4D7-3DB1-5CE7-3AFC-1B84DA2F5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D8CE3-7756-5341-26AC-FD5E9BAA8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58EDC-56AA-8C25-10A4-657B6354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4067-70E7-4E72-BD17-0F8631714D96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66969-A54E-28F9-7E7D-BDC07A18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99FF8-1FDC-7D21-097D-0E42815C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DD76-A85F-4C8B-A761-9129D4F89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382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25244-82BE-2E70-8DFF-C8169D41E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F887A-2F1D-5861-0735-C4D3A8316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6CCB0-4695-AB7E-2BB7-310383332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BEF1EF-C3AE-7148-F9F7-FAA14B387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3E3235-7D58-48DC-3344-B2AE6A3C3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E57F01-C44B-AC40-DF34-D637E751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4067-70E7-4E72-BD17-0F8631714D96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91A839-1A67-2711-9398-80CED455D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3729B-B74E-CCB0-83AD-55C20AFC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DD76-A85F-4C8B-A761-9129D4F89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688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A77F-9FD6-A54C-6CAC-71CD9D088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9FC73-DCA4-7970-B53A-A3A5E3AD8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4067-70E7-4E72-BD17-0F8631714D96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944F2-DF68-BABC-58F5-E5E3093A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BB51F-E9D1-130F-6F44-D38D99D91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DD76-A85F-4C8B-A761-9129D4F89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6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4D39A-D1CA-41A4-6EB9-FF5A5D357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4067-70E7-4E72-BD17-0F8631714D96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A35246-4ECD-95F1-EFAF-ACD829EF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D528A-E442-5B0B-99EA-A9E2767E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DD76-A85F-4C8B-A761-9129D4F89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91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51594-9CE8-C529-4FD1-6E837AD9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847F5-EE0D-28A6-DF42-CFCA96449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47D61-0B91-3059-AE0F-7F49C8E9F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2CD3D7-5869-6823-F62D-B917D17E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4067-70E7-4E72-BD17-0F8631714D96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0010F-0E38-A252-EF44-C51AD1E10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89C3F-66CB-67EC-8A87-03217DAE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DD76-A85F-4C8B-A761-9129D4F89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72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2EF20-F6AA-2F7D-35B4-976C4E9D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C87EC-97F1-FDBA-ED07-A023C2CFC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AEB5E-6CBE-A4B1-7BB4-6C46F70A5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54089-8DD2-6CDC-E292-EF5415A9C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4067-70E7-4E72-BD17-0F8631714D96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4D938-289E-EA06-B8C4-54F7656D7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37706-0259-00E5-8ED2-24BE8F28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DD76-A85F-4C8B-A761-9129D4F89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84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124F1-0CDB-8DD6-1184-6BE2CFCFF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5FA36-BC6F-81CE-862D-930B30214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25665-0F77-524A-D131-B52F3A1EA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04067-70E7-4E72-BD17-0F8631714D96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7F4F4-4593-2D51-3876-FAEFF3E7E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88C4B-5FA5-4673-08C1-76F2954D7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FDD76-A85F-4C8B-A761-9129D4F89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40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9EC24D7-F66A-7A17-2CC3-94F4D1778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92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EED33-EAF8-DBF4-A07A-D12E6B5F3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72" y="162046"/>
            <a:ext cx="1844903" cy="115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94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E29029-AB3A-1766-A209-E67673A3AD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9832" t="9415" r="9892" b="8458"/>
          <a:stretch/>
        </p:blipFill>
        <p:spPr>
          <a:xfrm>
            <a:off x="256399" y="194893"/>
            <a:ext cx="2010433" cy="12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61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8264C-8F67-8758-3E1C-4F8253BC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965" y="212104"/>
            <a:ext cx="1531139" cy="10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1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492CC7-D18B-1E2C-F2FE-AF8DA3467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DD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F2D729-D330-B835-A4D5-20CCE1AFA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813" y="1"/>
            <a:ext cx="7101622" cy="69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09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C30D0-F610-529A-6978-73883DC02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956" t="40508" r="12659" b="26751"/>
          <a:stretch/>
        </p:blipFill>
        <p:spPr>
          <a:xfrm>
            <a:off x="-15382" y="2257062"/>
            <a:ext cx="12192000" cy="46009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B8D4C2-2EC0-0897-5B70-042F39A80E11}"/>
              </a:ext>
            </a:extLst>
          </p:cNvPr>
          <p:cNvSpPr/>
          <p:nvPr/>
        </p:nvSpPr>
        <p:spPr>
          <a:xfrm>
            <a:off x="-15382" y="671332"/>
            <a:ext cx="5536506" cy="405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9C4898-A6FB-2AFF-80E6-F652A7D82205}"/>
              </a:ext>
            </a:extLst>
          </p:cNvPr>
          <p:cNvSpPr/>
          <p:nvPr/>
        </p:nvSpPr>
        <p:spPr>
          <a:xfrm>
            <a:off x="2277952" y="142797"/>
            <a:ext cx="7821308" cy="13388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LIBRARY IS FREE AND OPEN AROUND THE CLOCK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700" dirty="0">
              <a:ln w="12700">
                <a:solidFill>
                  <a:sysClr val="windowText" lastClr="000000"/>
                </a:solidFill>
              </a:ln>
              <a:solidFill>
                <a:srgbClr val="4472C4"/>
              </a:solidFill>
              <a:effectLst>
                <a:innerShdw blurRad="114300">
                  <a:prstClr val="black"/>
                </a:inn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WHAT DO YOU WANT TO </a:t>
            </a:r>
            <a:r>
              <a:rPr kumimoji="0" lang="en-US" sz="2700" b="0" i="0" u="none" strike="noStrike" kern="1200" cap="none" spc="0" normalizeH="0" baseline="0" noProof="0">
                <a:ln w="1270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KNOW ?</a:t>
            </a:r>
            <a:endParaRPr kumimoji="0" lang="en-US" sz="27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4472C4"/>
              </a:solidFill>
              <a:effectLst>
                <a:innerShdw blurRad="114300">
                  <a:prstClr val="black"/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81506A-DF8D-A347-11C8-887636676D4F}"/>
              </a:ext>
            </a:extLst>
          </p:cNvPr>
          <p:cNvSpPr/>
          <p:nvPr/>
        </p:nvSpPr>
        <p:spPr>
          <a:xfrm>
            <a:off x="3145998" y="821764"/>
            <a:ext cx="9046001" cy="25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50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C30D0-F610-529A-6978-73883DC02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956" t="40344" r="12659" b="26750"/>
          <a:stretch/>
        </p:blipFill>
        <p:spPr>
          <a:xfrm>
            <a:off x="15382" y="2233914"/>
            <a:ext cx="12192000" cy="4624086"/>
          </a:xfrm>
          <a:prstGeom prst="rect">
            <a:avLst/>
          </a:prstGeom>
        </p:spPr>
      </p:pic>
      <p:pic>
        <p:nvPicPr>
          <p:cNvPr id="3" name="Picture 2" descr="A heads of people with blue ear and sound icons&#10;&#10;Description automatically generated with medium confidence">
            <a:extLst>
              <a:ext uri="{FF2B5EF4-FFF2-40B4-BE49-F238E27FC236}">
                <a16:creationId xmlns:a16="http://schemas.microsoft.com/office/drawing/2014/main" id="{B7612B00-B6C8-8EE2-8B55-996A969CA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104" y="2883613"/>
            <a:ext cx="2545426" cy="1711408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2" name="Picture 1" descr="An open book with an owl on it&#10;&#10;Description automatically generated">
            <a:extLst>
              <a:ext uri="{FF2B5EF4-FFF2-40B4-BE49-F238E27FC236}">
                <a16:creationId xmlns:a16="http://schemas.microsoft.com/office/drawing/2014/main" id="{CFEABE92-F240-BDB3-78A4-44D6A16E33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7" y="2883613"/>
            <a:ext cx="2415659" cy="143637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BEF37-3C6C-FB65-D853-A3127F6FF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1" y="5377066"/>
            <a:ext cx="2545425" cy="148093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B8D4C2-2EC0-0897-5B70-042F39A80E11}"/>
              </a:ext>
            </a:extLst>
          </p:cNvPr>
          <p:cNvSpPr/>
          <p:nvPr/>
        </p:nvSpPr>
        <p:spPr>
          <a:xfrm>
            <a:off x="-15382" y="671332"/>
            <a:ext cx="5536506" cy="405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9C4898-A6FB-2AFF-80E6-F652A7D82205}"/>
              </a:ext>
            </a:extLst>
          </p:cNvPr>
          <p:cNvSpPr/>
          <p:nvPr/>
        </p:nvSpPr>
        <p:spPr>
          <a:xfrm>
            <a:off x="2791192" y="383134"/>
            <a:ext cx="6873420" cy="5078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WELCOME TO YOUR INFORMATION RESOURCE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5FE796-A183-FD4A-104B-E160377B5F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3000"/>
                    </a14:imgEffect>
                  </a14:imgLayer>
                </a14:imgProps>
              </a:ext>
            </a:extLst>
          </a:blip>
          <a:srcRect l="9832" t="9415" r="9892" b="8458"/>
          <a:stretch/>
        </p:blipFill>
        <p:spPr>
          <a:xfrm>
            <a:off x="9543103" y="5377065"/>
            <a:ext cx="2573950" cy="141351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81506A-DF8D-A347-11C8-887636676D4F}"/>
              </a:ext>
            </a:extLst>
          </p:cNvPr>
          <p:cNvSpPr/>
          <p:nvPr/>
        </p:nvSpPr>
        <p:spPr>
          <a:xfrm>
            <a:off x="3238594" y="821764"/>
            <a:ext cx="8968788" cy="25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B19693-B23D-471B-FA88-6A6BCCA67D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958" r="21696" b="63884"/>
          <a:stretch/>
        </p:blipFill>
        <p:spPr>
          <a:xfrm>
            <a:off x="2531816" y="1023297"/>
            <a:ext cx="7003597" cy="271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EF3832-D253-74BF-6B58-26236A034FCD}"/>
              </a:ext>
            </a:extLst>
          </p:cNvPr>
          <p:cNvSpPr/>
          <p:nvPr/>
        </p:nvSpPr>
        <p:spPr>
          <a:xfrm>
            <a:off x="-81023" y="0"/>
            <a:ext cx="12396486" cy="685800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D64774-87D1-901F-2363-C61AA7EA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4798" y="0"/>
            <a:ext cx="5422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60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EF3832-D253-74BF-6B58-26236A034FCD}"/>
              </a:ext>
            </a:extLst>
          </p:cNvPr>
          <p:cNvSpPr/>
          <p:nvPr/>
        </p:nvSpPr>
        <p:spPr>
          <a:xfrm>
            <a:off x="-81023" y="0"/>
            <a:ext cx="12396486" cy="685800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D64774-87D1-901F-2363-C61AA7EA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4798" y="0"/>
            <a:ext cx="542240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D28E0F-EF6D-1F34-D039-2C600D70B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9537" y="0"/>
            <a:ext cx="5597664" cy="664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37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EF3832-D253-74BF-6B58-26236A034FCD}"/>
              </a:ext>
            </a:extLst>
          </p:cNvPr>
          <p:cNvSpPr/>
          <p:nvPr/>
        </p:nvSpPr>
        <p:spPr>
          <a:xfrm>
            <a:off x="-81023" y="0"/>
            <a:ext cx="12396486" cy="685800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D64774-87D1-901F-2363-C61AA7EA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4798" y="0"/>
            <a:ext cx="542240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6D888-6A72-5B03-5250-E8201DA0C5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3000"/>
                    </a14:imgEffect>
                  </a14:imgLayer>
                </a14:imgProps>
              </a:ext>
            </a:extLst>
          </a:blip>
          <a:srcRect l="9832" t="9415" r="9892" b="8458"/>
          <a:stretch/>
        </p:blipFill>
        <p:spPr>
          <a:xfrm>
            <a:off x="10264040" y="5082455"/>
            <a:ext cx="2008982" cy="141351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C00CA5-7AE3-F941-50AD-76553BC352FA}"/>
              </a:ext>
            </a:extLst>
          </p:cNvPr>
          <p:cNvSpPr/>
          <p:nvPr/>
        </p:nvSpPr>
        <p:spPr>
          <a:xfrm>
            <a:off x="3047999" y="167640"/>
            <a:ext cx="9267463" cy="669036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D6353C-F53A-FEF9-CD41-725C421E2A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9211"/>
          <a:stretch/>
        </p:blipFill>
        <p:spPr>
          <a:xfrm>
            <a:off x="3454830" y="92657"/>
            <a:ext cx="4980510" cy="65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9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92CD19-1AA5-19A1-700F-E716B30444C8}"/>
              </a:ext>
            </a:extLst>
          </p:cNvPr>
          <p:cNvSpPr/>
          <p:nvPr/>
        </p:nvSpPr>
        <p:spPr>
          <a:xfrm>
            <a:off x="0" y="0"/>
            <a:ext cx="12192000" cy="7083706"/>
          </a:xfrm>
          <a:prstGeom prst="rect">
            <a:avLst/>
          </a:prstGeom>
          <a:solidFill>
            <a:srgbClr val="66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A657EB-E70F-7936-7C1B-BB47D7C15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787"/>
          <a:stretch/>
        </p:blipFill>
        <p:spPr>
          <a:xfrm>
            <a:off x="3532473" y="-76185"/>
            <a:ext cx="5127054" cy="693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4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904D19-9146-EFEC-4602-6DD480C4D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043" y="189376"/>
            <a:ext cx="1877789" cy="11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4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22</Words>
  <Application>Microsoft Office PowerPoint</Application>
  <PresentationFormat>Widescreen</PresentationFormat>
  <Paragraphs>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17</cp:revision>
  <dcterms:created xsi:type="dcterms:W3CDTF">2023-11-21T15:35:52Z</dcterms:created>
  <dcterms:modified xsi:type="dcterms:W3CDTF">2024-01-10T10:09:30Z</dcterms:modified>
</cp:coreProperties>
</file>