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4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4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4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4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4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8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730" y="1668544"/>
            <a:ext cx="5269584" cy="3676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8313" y="1504061"/>
            <a:ext cx="5420412" cy="4005419"/>
          </a:xfrm>
          <a:prstGeom prst="rect">
            <a:avLst/>
          </a:prstGeom>
        </p:spPr>
      </p:pic>
      <p:pic>
        <p:nvPicPr>
          <p:cNvPr id="2" name="jeff to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360" end="3251.3356"/>
                </p14:media>
              </p:ext>
            </p:extLst>
          </p:nvPr>
        </p:nvPicPr>
        <p:blipFill>
          <a:blip r:embed="rId6">
            <a:lum bright="20000" contrast="40000"/>
          </a:blip>
          <a:stretch>
            <a:fillRect/>
          </a:stretch>
        </p:blipFill>
        <p:spPr>
          <a:xfrm>
            <a:off x="6226622" y="1606556"/>
            <a:ext cx="4863794" cy="364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29" y="1685362"/>
            <a:ext cx="5269583" cy="3659636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9" name="Oval 8"/>
          <p:cNvSpPr/>
          <p:nvPr/>
        </p:nvSpPr>
        <p:spPr>
          <a:xfrm>
            <a:off x="12587926" y="4020634"/>
            <a:ext cx="565608" cy="405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27</cp:revision>
  <dcterms:created xsi:type="dcterms:W3CDTF">2017-08-18T11:39:41Z</dcterms:created>
  <dcterms:modified xsi:type="dcterms:W3CDTF">2017-08-24T21:22:42Z</dcterms:modified>
</cp:coreProperties>
</file>