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69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2" autoAdjust="0"/>
    <p:restoredTop sz="94660"/>
  </p:normalViewPr>
  <p:slideViewPr>
    <p:cSldViewPr snapToGrid="0">
      <p:cViewPr varScale="1">
        <p:scale>
          <a:sx n="34" d="100"/>
          <a:sy n="34" d="100"/>
        </p:scale>
        <p:origin x="16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58D4-9D60-4601-8A09-7EBB816F6534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542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58D4-9D60-4601-8A09-7EBB816F6534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146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58D4-9D60-4601-8A09-7EBB816F6534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60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58D4-9D60-4601-8A09-7EBB816F6534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102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58D4-9D60-4601-8A09-7EBB816F6534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642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58D4-9D60-4601-8A09-7EBB816F6534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472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58D4-9D60-4601-8A09-7EBB816F6534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748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58D4-9D60-4601-8A09-7EBB816F6534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629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58D4-9D60-4601-8A09-7EBB816F6534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047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58D4-9D60-4601-8A09-7EBB816F6534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748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58D4-9D60-4601-8A09-7EBB816F6534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3687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658D4-9D60-4601-8A09-7EBB816F6534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16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9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8730" y="1668544"/>
            <a:ext cx="5269584" cy="367645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948313" y="1504061"/>
            <a:ext cx="5420412" cy="400541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2587926" y="4020634"/>
            <a:ext cx="565608" cy="4053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Video 4">
            <a:hlinkClick r:id="" action="ppaction://media"/>
            <a:extLst>
              <a:ext uri="{FF2B5EF4-FFF2-40B4-BE49-F238E27FC236}">
                <a16:creationId xmlns:a16="http://schemas.microsoft.com/office/drawing/2014/main" id="{2A58115B-2599-44B9-B85C-FAE34B267DD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02" end="12930.9999"/>
                </p14:media>
              </p:ext>
            </p:extLst>
          </p:nvPr>
        </p:nvPicPr>
        <p:blipFill rotWithShape="1">
          <a:blip r:embed="rId7">
            <a:lum bright="20000" contrast="20000"/>
          </a:blip>
          <a:srcRect l="36207" t="10433" r="33561" b="39816"/>
          <a:stretch>
            <a:fillRect/>
          </a:stretch>
        </p:blipFill>
        <p:spPr>
          <a:xfrm>
            <a:off x="6854003" y="1668544"/>
            <a:ext cx="3513550" cy="35808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JEFFINTROCLIP">
            <a:hlinkClick r:id="" action="ppaction://media"/>
            <a:extLst>
              <a:ext uri="{FF2B5EF4-FFF2-40B4-BE49-F238E27FC236}">
                <a16:creationId xmlns:a16="http://schemas.microsoft.com/office/drawing/2014/main" id="{2CE55FC9-D58B-4E74-B765-50F512B3740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1054" end="38691.5306"/>
                </p14:media>
              </p:ext>
            </p:extLst>
          </p:nvPr>
        </p:nvPicPr>
        <p:blipFill>
          <a:blip r:embed="rId8">
            <a:lum bright="40000" contrast="40000"/>
          </a:blip>
          <a:stretch>
            <a:fillRect/>
          </a:stretch>
        </p:blipFill>
        <p:spPr>
          <a:xfrm>
            <a:off x="1719685" y="2409469"/>
            <a:ext cx="2961260" cy="2331817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4" name="JEFFINTROCLIP">
            <a:hlinkClick r:id="" action="ppaction://media"/>
            <a:extLst>
              <a:ext uri="{FF2B5EF4-FFF2-40B4-BE49-F238E27FC236}">
                <a16:creationId xmlns:a16="http://schemas.microsoft.com/office/drawing/2014/main" id="{8ADC229D-0B76-4C19-94A6-A4D32B01588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7863" end="3425.5306"/>
                </p14:media>
              </p:ext>
            </p:extLst>
          </p:nvPr>
        </p:nvPicPr>
        <p:blipFill>
          <a:blip r:embed="rId9">
            <a:lum bright="40000" contrast="40000"/>
          </a:blip>
          <a:stretch>
            <a:fillRect/>
          </a:stretch>
        </p:blipFill>
        <p:spPr>
          <a:xfrm>
            <a:off x="1704387" y="2441140"/>
            <a:ext cx="2961260" cy="2331817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1796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0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7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52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100000">
                <p:cTn id="5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0</Words>
  <Application>Microsoft Office PowerPoint</Application>
  <PresentationFormat>Widescreen</PresentationFormat>
  <Paragraphs>0</Paragraphs>
  <Slides>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28</cp:revision>
  <dcterms:created xsi:type="dcterms:W3CDTF">2017-08-18T11:39:41Z</dcterms:created>
  <dcterms:modified xsi:type="dcterms:W3CDTF">2017-08-30T21:40:42Z</dcterms:modified>
</cp:coreProperties>
</file>