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C8D0-FFDB-4DED-B82A-53FF72436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95CEE-E32F-4CBA-AC86-AFF570EE8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0F675-15E4-4F68-AADE-EABC596D9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3D48F-0741-4CCB-AFA9-FA56554FA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4A224-1A05-4C36-B52E-0B66FF4E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3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2FA51-0EBC-44E5-89DA-67A9E54F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F3E83-2B94-4E5E-8FE9-E20AD88B0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7A383-20C3-4C7C-86B7-0F40EA59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B272F-C428-4485-86D3-3CC79734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A428C-86DF-4A5C-8B88-56595C8B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5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DD76A3-5FB9-4969-A442-491EB84D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76897-8E58-4747-91DB-D27763806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94FD1-D7DB-42B1-8633-F5CAACD5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B72A8-8EF6-492E-A870-08E63972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22BE2-1BF7-4BD0-9EEF-412BE344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6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27AA-5DF8-4F8F-A599-F7A36878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5570B-D50A-441B-814D-B4269FF4D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B225C-5942-47D3-826D-D6770FA53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8CD22-3935-4737-8DE0-65600616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862A-762B-4812-A130-46EEAF85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53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4E81-EC8A-485D-9E6E-E2F3B2F99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87061-AE49-46E8-BA61-AF3CF4FBB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C4655-5CFF-4AA9-A5D0-A862F802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92AFD-0085-4BCA-80B2-264A1BE5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5A173-3B41-4F7E-993D-43D885D1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84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E6676-25EF-47A4-8C26-41BB672D7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81E0A-9C0E-4C02-94C5-7C73F0F59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998D8-7268-412B-8A78-8E43C1E88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7D1EE-5722-48ED-8DDF-576A2DC1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67A0C-9361-4DDF-AF84-AA58EACB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91AC9-15C6-44CE-96D6-E33B59B6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2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C3BE-601C-490C-B6C4-A49AA5BB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FDCBB-3DF2-400B-8BC9-F00B6897E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42A3C-698F-4C18-B2AA-2E4A7EA4B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6F162-1C57-4BA2-A9B8-78455E7A6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36E348-2168-4D85-ABF7-F54FAB347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9B1EA-FD6D-451E-8785-BB5F403A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336CA-0AE4-4A01-B989-784448EF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763881-5FE6-4EE3-ABBC-5097EC47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64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B9781-D4C1-4F75-91FF-8877473C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6C930-3BC5-4DE2-A987-50B3B469F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5DB23-344C-4DCE-A6EE-F3BD923D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9CBD8-960C-49A3-9843-B5FD3C48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38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6C426-0F6E-4CEE-AF27-98275E09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EA38A-CA5E-49AD-90F6-A2B56044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EB781-FED5-4026-8A28-C211E012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BD28F-CED5-45D8-A205-93A53DBE6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62BBD-5B13-456F-ADC2-323CA923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C009C-3D56-4E57-A457-E897722D0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0016C-D56D-4B40-8AEA-0E727395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6AB54-5C4C-48D4-9F0B-FB6A91E3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9D3C1-D05D-4FDF-835F-69C64A73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72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2E2DD-FB20-4EE1-860E-3EB788DE8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7861C2-8190-4F79-88BD-4D811BC2A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B1B84-5F65-45F1-92FD-7A0B9C56B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A92A6-AEC3-4A46-8976-26929056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67E64-1A37-43A7-B7FB-81C2BE62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4F5A0-8FA6-4C86-BC67-D750E7EB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5C2078-E128-4D7F-B1F9-AA3BB9915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8EF51-BF78-4D58-892C-3713B1F36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5274E-90E0-4FD0-A729-8B43387B8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9905-8CE3-4663-9425-3CBC0AF37D0E}" type="datetimeFigureOut">
              <a:rPr lang="en-GB" smtClean="0"/>
              <a:t>27/01/2018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93312-D069-43F9-8BF1-198A7B5B1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356EF-64A3-41B0-B815-57A210166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4A19E-36EF-4725-8BD0-C0C222E1D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4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D48EBE-783C-4B13-9A87-C010B3B355AD}"/>
              </a:ext>
            </a:extLst>
          </p:cNvPr>
          <p:cNvSpPr txBox="1"/>
          <p:nvPr/>
        </p:nvSpPr>
        <p:spPr>
          <a:xfrm>
            <a:off x="3474440" y="632727"/>
            <a:ext cx="5243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ABOUT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INVESTORS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BUTTONS BELOW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1DDEE040-BAD5-4296-B0B8-8844D2986D1D}"/>
              </a:ext>
            </a:extLst>
          </p:cNvPr>
          <p:cNvSpPr/>
          <p:nvPr/>
        </p:nvSpPr>
        <p:spPr>
          <a:xfrm>
            <a:off x="5466373" y="4991529"/>
            <a:ext cx="1259249" cy="1526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2D4FFA-108E-4ED1-AFA9-2F60FD1D2869}"/>
              </a:ext>
            </a:extLst>
          </p:cNvPr>
          <p:cNvSpPr txBox="1"/>
          <p:nvPr/>
        </p:nvSpPr>
        <p:spPr>
          <a:xfrm>
            <a:off x="1775670" y="4455558"/>
            <a:ext cx="86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 INFORMATION ABOUT THE PROJECT TEAM AND BUSINESS DETAILS OF THE PROJECT</a:t>
            </a:r>
          </a:p>
        </p:txBody>
      </p:sp>
      <p:sp>
        <p:nvSpPr>
          <p:cNvPr id="7" name="Not Equal 6">
            <a:extLst>
              <a:ext uri="{FF2B5EF4-FFF2-40B4-BE49-F238E27FC236}">
                <a16:creationId xmlns:a16="http://schemas.microsoft.com/office/drawing/2014/main" id="{6AA93583-E0B2-4290-B574-599759AE7F7A}"/>
              </a:ext>
            </a:extLst>
          </p:cNvPr>
          <p:cNvSpPr/>
          <p:nvPr/>
        </p:nvSpPr>
        <p:spPr>
          <a:xfrm>
            <a:off x="570451" y="5947794"/>
            <a:ext cx="973123" cy="570452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13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7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87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875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2018-01-22T16:33:45Z</dcterms:created>
  <dcterms:modified xsi:type="dcterms:W3CDTF">2018-01-27T15:19:16Z</dcterms:modified>
</cp:coreProperties>
</file>