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B6990-694C-4BBA-A004-DCD7994E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18F85-FAF4-4A94-AC4F-DDB4D9E85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E5645-B81B-4D7F-B6E5-43825712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AB56C-7B9D-4E60-8D61-27DDD8BF5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4F705-C703-483F-A647-656A61D7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969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55515-9E8F-4D2B-B281-5850CB85E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C7A9C0-49BA-4C9D-91EE-0929DCF4D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F605E-AD5E-4896-856D-B11E54C48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C08BC-8A59-43C4-BFC8-FA79A5F66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CE458-7DED-4336-B71B-D3AB3202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242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D0FEC0-40F8-49BA-BC2F-82942BA94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C58D-EB51-4F41-9784-2E50E7F19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3D074-E5A0-45EE-A992-71909E8EE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34F49-D0FD-412D-B2A9-D42D0DF5E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86DB-AF56-4FB6-8CFD-8B3ECAFB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9504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D51E-BBC5-4325-8E68-143C18B9D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6CE0E-3F35-4417-8016-1E40FC7B9B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01374-22BA-49B7-8FC4-EC76AF1B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E68D9-0227-4F51-8CF5-FE87328A3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CC15B-98E4-4580-86D6-D9679D333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45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4C086-0852-4790-A981-0320703DF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79D035-2F0C-4233-951D-FB7675BC5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BD5748-E453-4562-89E2-6340394D2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2A674-3E21-496D-95E8-7601E8D9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BDEA2-C4DA-4D63-9D5E-894D4038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596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C0A1-1759-4B58-87EF-48A2AF916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2F8BE-93C9-4A6D-87E5-60A07FC599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DE4469-9821-4B01-B5F9-1FB261618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A9EDAB-48ED-4D11-B297-768B27B05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06F1B-9F96-4D5E-BB4F-E6E521C66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DE14D-C5E5-42CE-A5D5-7D6E746AB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07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4CDBA-0B4F-4337-8041-D122B25E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B6AD4B-6346-45A5-A39A-D29D2C603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07820-8796-4B03-A11B-11C0B85D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C2CA81-60F9-4DC5-A997-6C941D701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29269A-F53B-48FB-8E04-2514031EBB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AE17C4-8A09-42A2-9C80-B27717F2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CB838F-AE30-46E3-BE0E-DA70A98F3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D9873-FA2A-4F37-A404-44692F4F8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67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FF09A-8FEE-42E5-BEF5-208E07A4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1AB70A-8D37-4746-9439-6DD370AF7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4CFF69-39AD-4A1D-820E-74AA5974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18B9C-9A93-4B85-888B-75733BC80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809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F0E12D-1DB3-4652-963F-62705D2AC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7F5A25-8E7B-4F97-8443-4BF5D09E8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A1F7A-31A6-49AC-AEF9-EA41F980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282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A236F-9B5A-468E-936D-176D9734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0FBDA-EE99-4E62-ADA1-A850331990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55E4C2-2544-4A07-92DB-4789C2AD8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0DBBB2-818C-473B-8688-EC3117649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74390-61BC-4F8C-9632-71E6E08A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057E7-1FA6-419B-83B8-6DE67E9F4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937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481FE-6154-4D82-8DD3-4F2C88F77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69718-55AF-42AF-940E-385B169DF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D24E1-D7CC-41DA-8EEC-B36B14AB0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841D46-2333-471D-BF5F-140767596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219A55-EE8D-4BEE-932C-56BAD37D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EC875-0ADF-430F-A9C5-1E5E19C7B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856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F24F1B-1EF0-4680-A0D9-9808D6C84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C45BE7-74D3-4CB5-B1B8-1EF17A416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FC199-AD7A-4260-B0C7-0D25621EC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6D9B7-387B-4C8B-B85E-551D9CAEB9F3}" type="datetimeFigureOut">
              <a:rPr lang="en-GB" smtClean="0"/>
              <a:t>28/01/2020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0A71B-BEF0-4CF2-ACB4-553AB6030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C077A-1FBF-473A-BE73-79980C104C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D81D-E78F-4071-988E-715298F58B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37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old photo of a person&#10;&#10;Description automatically generated">
            <a:extLst>
              <a:ext uri="{FF2B5EF4-FFF2-40B4-BE49-F238E27FC236}">
                <a16:creationId xmlns:a16="http://schemas.microsoft.com/office/drawing/2014/main" id="{7813F1D8-545E-4ACF-93A8-DD51BF7F3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92" t="16121" r="19225" b="27200"/>
          <a:stretch/>
        </p:blipFill>
        <p:spPr>
          <a:xfrm>
            <a:off x="1903445" y="839738"/>
            <a:ext cx="7884368" cy="538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976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2020-01-13T15:52:55Z</dcterms:created>
  <dcterms:modified xsi:type="dcterms:W3CDTF">2020-01-28T15:54:59Z</dcterms:modified>
</cp:coreProperties>
</file>