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9454-204A-46FD-A348-22E1907D7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9A423-4165-4555-8EFA-00B0D05C8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449F8-CE63-4CEE-84E4-9F2B5D21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0741D-BDF0-4DC1-850B-9894EF45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B6A0-949A-42A9-900B-07A54034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8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907C1-D1F9-41F9-8A43-B88546EF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590B3-C6B6-4579-9318-682DC3EE4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6BCD6-ACCE-4C85-AD7C-A3D99612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E2804-D5EF-4C1F-9757-7E48BE2C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86370-9C9D-45FB-B34D-777F793E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4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918BDB-EF5F-4CBE-90C8-65375CB9B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D3D3D-8415-4047-806B-B1472CB9F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F8B53-1AC5-47F4-B361-D4223081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8D3F0-06AF-4059-8043-2E0B7D84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08A03-A850-4077-B170-F1356508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5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529BA-161A-4B9A-AA70-BADC501C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BF44C-04F1-4D0F-B6A7-97CE0BBF5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0018D-CF92-49BD-9F46-60033507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19E7B-A475-4FEE-BD33-EC3BDCCD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73A4F-9CD2-4C9B-AE92-5976D8E6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E7F2-F49E-4159-8F23-E7B83D9E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26745-9A25-4D72-A040-580E32BED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FD1AD-48E0-43A5-B057-280460354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29CAF-65BD-4EE9-B508-C5B300E1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B6DE1-1F18-45CB-9A90-24209909A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5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0D48-10C8-48DF-8C90-3C9B0E2A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D9CD5-3557-4D07-8825-D03F0F7DB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EDBB19-5880-45C3-BFE2-FAA6948E4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9DA-1AB6-4725-9FCE-248FB1D1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101F2-15EA-47A0-BFBA-B2699F2E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1078F-3BDD-4B92-AF07-51DADA0A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91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91ED-BC10-47C4-882A-23659C7A4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650C1-07D8-4CED-BD51-C3139762C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EDCDB-0452-427F-BABE-6B4A522FA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ACCCD-1C39-4DF4-9D1F-5BC06922A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DEA2D7-F69A-425A-AB24-910542F4F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DE2E3-61F9-411F-A080-02B85EB7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9E7F5C-0429-450B-8E24-7102347B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62BEC6-2952-431A-A822-16C4C9EAC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46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180DE-73CE-4C02-9C76-83B49EFF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7310B-992A-4957-9C9C-9AB87FDB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9C2DD-E86D-4512-9C0F-3FF0B5CB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4C6FA-EA9E-4B07-B2C5-B603A5D4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7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194411-104D-4F47-B5EC-86FCCF8E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CE228-0E94-4CBE-8355-5F1F5292D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0F1D9-6C79-454D-B8A1-3628F9290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6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B38AF-D642-4D4F-9A2C-C55B42496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92154-D4E9-4987-9177-D63EB316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6F0A3-194F-4BAA-8290-0C3C5E4A9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1336B-0300-49E6-A133-8335F143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0D3AB-44C1-4131-A26B-511CF30B3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1FE4E-56B0-49ED-B891-8343EBF8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62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54793-AF0C-4A5F-8DA4-413D7491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17ACF-7DCE-4BC2-9BDD-973BAE2A3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6E6412-5669-481C-8381-26E6E834B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AC74B-B602-44C3-8AF5-B521D6A68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767D0-F625-45B1-930D-A65965B6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76ADE-116F-4DBB-9027-EB572588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4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FFA609-8251-4145-8345-9F519387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C048B-8168-41DE-BEC4-8CA14BFE3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08B4B-2F5A-49F7-9845-F9CE6D3FC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3482A-09EC-4BB9-B8D7-4E17C34097A7}" type="datetimeFigureOut">
              <a:rPr lang="en-GB" smtClean="0"/>
              <a:t>10/02/2018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23FF7-1D39-4805-ADE9-9641C60E9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6D60B-6150-4C3E-B1D1-1E873E0E1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A3DBF-6265-456C-ABB7-D8A72003A7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6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9B852C-0961-4BAB-A4CB-FF85E5518DDA}"/>
              </a:ext>
            </a:extLst>
          </p:cNvPr>
          <p:cNvSpPr txBox="1"/>
          <p:nvPr/>
        </p:nvSpPr>
        <p:spPr>
          <a:xfrm>
            <a:off x="2730616" y="402671"/>
            <a:ext cx="6730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DINNER FOR ONE……. </a:t>
            </a:r>
            <a:r>
              <a:rPr lang="en-GB" sz="3200" b="1" dirty="0"/>
              <a:t>AND ALL 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63254-C2FC-4636-AFB5-328D0A4CDA88}"/>
              </a:ext>
            </a:extLst>
          </p:cNvPr>
          <p:cNvSpPr txBox="1"/>
          <p:nvPr/>
        </p:nvSpPr>
        <p:spPr>
          <a:xfrm>
            <a:off x="4280481" y="3003259"/>
            <a:ext cx="3631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ENGLISH BIT BY BIT!</a:t>
            </a:r>
          </a:p>
        </p:txBody>
      </p:sp>
    </p:spTree>
    <p:extLst>
      <p:ext uri="{BB962C8B-B14F-4D97-AF65-F5344CB8AC3E}">
        <p14:creationId xmlns:p14="http://schemas.microsoft.com/office/powerpoint/2010/main" val="256993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54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62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059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1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05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56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2018-02-08T16:34:26Z</dcterms:created>
  <dcterms:modified xsi:type="dcterms:W3CDTF">2018-02-10T21:48:38Z</dcterms:modified>
</cp:coreProperties>
</file>