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8843-5352-4699-9154-D8B50C4D31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A8BB5-51CA-4B22-B451-91B2BE119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9F20A-62E5-4EF8-9642-5A4E76A0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7AD17-459B-4B1E-9754-C8BEE6B9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A8527-7A79-4CA5-B58D-87F9E865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69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4C051-381F-4C30-8347-40D1516B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521C8-A13D-4ADD-8AE9-97E020A3D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5CA83-B4B9-4F27-B7EA-B5A516CCC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77505-9743-46FC-B9BB-3AC37B8F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2EA7A-2FC2-4A54-9BD4-E61F3643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09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1CB5A-0211-41F5-8D8D-8B0EBC55C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6D5FF-0DAE-4406-B94E-6CFD4D238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1E184-A2EE-49F7-9A09-6D8F63C03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3D212-F6CA-48D3-BA53-2767251E0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00D72-4C09-4B3D-833B-5A9EAA62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72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70E93-7E79-42FF-A448-6B950A5B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50646-9AC1-421A-A020-90098EBEF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F250B-7A81-4A3F-8AE5-AC7DC2222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81D8F-98CD-47A1-A411-CFBC3A3E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DFE60-D3A8-4E76-9F56-26857B6C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7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6D554-5DEA-4A4A-A84C-67FAC679C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941B7-580A-453E-B879-77FA5D1B6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A08F2-BB96-499B-98D5-8525C18D2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81A9C-8F1F-4DD2-9BF0-761AC1C0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EF8D4-AB3A-496B-990B-889D890E3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F5BDB-566F-4EA6-91B3-C9774CBEB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6CEC7-E260-47E0-A62C-C18EA38A0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5B4FB-5779-43CF-94C0-74277F8DC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A0D6D-DFBA-4D6F-9890-C20B0A24F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63A34-F76E-43A5-B9FF-C880B4FB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4826F-3BBA-4131-8AFA-1468CC05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56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680F8-5F54-4ABC-8CC0-C8A578C88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52F01-E9B6-44FB-BF20-A7E415B37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72D47-F65F-403B-A0F6-BEF8BD8E1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8C6860-BA55-45B2-8251-4074F654C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5D7F76-B99B-45B7-86AF-3428181A75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BEC1E0-9AAB-4538-AA08-320C0C4B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72B401-AAEB-4E70-A819-F39E004C7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89E15-8A8E-4852-950C-81859994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7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6A44-EFF2-4485-963A-3115A707F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52FA4-41EF-4854-B2DE-9BFF236B3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23DEDD-903D-42A2-B37E-517C2F81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4BD71-9BB9-4448-99B5-E7C74F25F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65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5A7EED-0706-4630-8550-02B956573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9641A-D9D1-4702-B680-EDAF18EBB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FB0E2-D1A6-4E60-BB5D-CC08D862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50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50A1C-7855-4ACE-9592-331736A2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2C0E9-F2B7-481E-96FB-7241330C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BED62-F76D-45E2-BF02-7FED31087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B170F-4226-486E-940A-EC9AEEAA0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92187-1F7D-47C9-9F86-F0FB9838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85A3A-6325-420A-8B9E-2EADFCD8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90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34F5-45A2-4342-BB71-825410037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A51E84-A3CE-4140-99BA-4E7476038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CC4AD-533B-495A-904D-BB18198B4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383A6-8CB9-4F7A-8912-84C72920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7AA64-B4DC-422C-918A-FCA6FBEA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25F02-7040-431E-A78D-3DA7B9595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715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810536-1200-4756-B150-228166F9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2012E-199D-483E-9509-CF2486E92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92AA6-46A2-4EC6-8DAF-97FD14410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DF67-0E7C-4C34-B3E3-A455A01D3F4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DD458-EFE7-4404-81E9-0B6EA065A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106D3-11D1-4EF4-BDBC-7E4C28B9C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62E36-2C9E-4ED3-9C59-8D816765BD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24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3FE480-0FFB-46B2-8399-F97323453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752115" cy="551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8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2018-05-15T12:41:54Z</dcterms:created>
  <dcterms:modified xsi:type="dcterms:W3CDTF">2018-05-15T12:42:10Z</dcterms:modified>
</cp:coreProperties>
</file>