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84A50-39B2-4C16-BC33-308878474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339945-0967-4A3E-AE3E-8820A9ACF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41B63-DA5A-4287-A9AC-E32355224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222B4-F189-4848-9844-7FD83757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18524-EAA8-4FA3-89AE-7EDB71BF4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55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A42C5-D16E-473A-A7DF-A075DA02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71667-60A3-4974-8AF7-2DE221C7B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2F86D-8E31-4707-8A23-52E523F3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11CB5-A665-4EFB-84B0-09E8A951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0DF48-78A4-47E1-A8BD-DA02B2E2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97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FDC1BC-C2CD-4AF3-B6D9-51B042C2B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3F00B-B9DC-4207-AC33-7F6F2643E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AEC67-A3E5-4537-BD07-0AA2936D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05331-CEF4-4C89-A3C1-296EBA83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B3D96-9949-49AB-8D59-DC1E4D636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2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BC37B-E60A-42F8-99C9-5A10FF40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41367-5DFA-4190-A24A-C125F5C6A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1C8F3-E6AC-4DF5-B3C0-231A8806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F50A6-5111-4685-A1E0-445B7018D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DEA3F-BBD7-48C7-B960-E814E3E2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9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5B09-E4ED-4E16-8E33-96D97CA1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E2D26-41E1-4757-BA12-861D92F3F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8A1E5-EB12-42AF-BB51-4421475A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9570-88D7-46FA-B482-9A1700E3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9A37F-0B3C-42F6-A10A-046C14A7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2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79A5-5E21-4456-BA3D-FB3582B9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0CB1-B15D-4B81-892E-B94EF388A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E6E54-B758-41C1-B096-91C535C2F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ABF8F-4161-4F0C-9AD8-075E06C3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10151-253D-43AB-9E97-224F32B3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4053F-733E-4240-898F-58924BBE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6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67844-915E-4A95-9451-145B2EFA8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7313A-3C14-4640-B66C-03A39AC98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B2F32-4002-499A-A812-1B7147294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8E78E-A2D6-4F64-945C-DE74CE1FE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97B49D-4C06-4B65-988C-751A4B5CA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EEDCB4-193D-4D09-9B2D-B57F9A95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7C89D-0E8A-4303-8E83-B8DB16389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C26267-1453-4EE1-8424-D5C3ED35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7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0826-A232-4779-9648-0A0627DC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83E5B-60DB-47EE-9129-685009F4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601C8-D4BA-434C-84C7-E374DE89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2ED5F-374E-4A57-9A15-964F6058E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1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CCD9A3-3115-4FB4-B91A-9A03667C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A929A3-784E-4D53-BF50-27079372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8050C-4401-4D84-8581-F5B0181A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8C380-D211-4D95-8DA7-368E9A77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851E9-630E-4AC7-A141-D2A35AD55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86CC1-F755-4A64-B56F-6DE944D5A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9E7CB-4D17-4EF9-9442-C25D01B8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39C0B-D0D9-4278-A0C8-78334251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FDF91-FC20-40FC-AF70-3B5CDCB5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4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4613E-8C90-4AD4-B250-1C5EA694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3FA91-237B-4619-B8F3-08C961345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AF908-8A0F-4455-87B4-4FADABB3B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CDFAA-59D6-4CD7-BA12-57AB00BE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BCA1-F896-49AC-9E41-859CF046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2A80C-75B0-4126-8558-41773F85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38F28D-30FE-4FA7-B2A3-5BC76279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67B5A-D0C2-4D63-9C00-1A77C5CFF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461CB-06DB-4E2D-B6B4-26258C0E1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3BADF-EFDF-4C30-90A6-4ACD556D596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01297-336D-4043-959D-424712C5B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8F6B1-B935-420D-93B0-3CC4523AE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12CE-F5BB-4866-992A-DBEFD2DC7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31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3" Type="http://schemas.microsoft.com/office/2007/relationships/media" Target="../media/media2.mp3"/><Relationship Id="rId7" Type="http://schemas.microsoft.com/office/2007/relationships/media" Target="../media/media4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openxmlformats.org/officeDocument/2006/relationships/image" Target="../media/image2.png"/><Relationship Id="rId5" Type="http://schemas.microsoft.com/office/2007/relationships/media" Target="../media/media3.mp3"/><Relationship Id="rId10" Type="http://schemas.openxmlformats.org/officeDocument/2006/relationships/image" Target="../media/image1.png"/><Relationship Id="rId4" Type="http://schemas.openxmlformats.org/officeDocument/2006/relationships/audio" Target="../media/media2.mp3"/><Relationship Id="rId9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50CA76EC-5E71-4436-9D68-30016E0891BD}"/>
              </a:ext>
            </a:extLst>
          </p:cNvPr>
          <p:cNvSpPr/>
          <p:nvPr/>
        </p:nvSpPr>
        <p:spPr>
          <a:xfrm flipH="1">
            <a:off x="7053198" y="1039483"/>
            <a:ext cx="5379962" cy="3691467"/>
          </a:xfrm>
          <a:prstGeom prst="flowChartDelay">
            <a:avLst/>
          </a:prstGeom>
          <a:solidFill>
            <a:sysClr val="window" lastClr="FFFFFF"/>
          </a:solidFill>
          <a:ln w="22542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lowchart: Delay 11">
            <a:extLst>
              <a:ext uri="{FF2B5EF4-FFF2-40B4-BE49-F238E27FC236}">
                <a16:creationId xmlns:a16="http://schemas.microsoft.com/office/drawing/2014/main" id="{9BEAECC7-763D-4BB5-B93C-98C0112BA91D}"/>
              </a:ext>
            </a:extLst>
          </p:cNvPr>
          <p:cNvSpPr/>
          <p:nvPr/>
        </p:nvSpPr>
        <p:spPr>
          <a:xfrm>
            <a:off x="-463253" y="985127"/>
            <a:ext cx="5449308" cy="3691467"/>
          </a:xfrm>
          <a:prstGeom prst="flowChartDelay">
            <a:avLst/>
          </a:prstGeom>
          <a:solidFill>
            <a:sysClr val="window" lastClr="FFFFFF"/>
          </a:solidFill>
          <a:ln w="22542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81FDF7-E17D-4712-980E-8EEB101AF698}"/>
              </a:ext>
            </a:extLst>
          </p:cNvPr>
          <p:cNvSpPr/>
          <p:nvPr/>
        </p:nvSpPr>
        <p:spPr>
          <a:xfrm>
            <a:off x="3990950" y="798860"/>
            <a:ext cx="4216400" cy="4063998"/>
          </a:xfrm>
          <a:prstGeom prst="ellipse">
            <a:avLst/>
          </a:prstGeom>
          <a:noFill/>
          <a:ln w="22542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70A9C-68AB-44C6-AA41-E5AF73BF2B61}"/>
              </a:ext>
            </a:extLst>
          </p:cNvPr>
          <p:cNvSpPr txBox="1"/>
          <p:nvPr/>
        </p:nvSpPr>
        <p:spPr>
          <a:xfrm>
            <a:off x="8649606" y="1307959"/>
            <a:ext cx="2475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I </a:t>
            </a:r>
            <a:r>
              <a:rPr lang="en-GB" sz="2800" b="1" dirty="0">
                <a:highlight>
                  <a:srgbClr val="FFFF00"/>
                </a:highlight>
              </a:rPr>
              <a:t>WILL</a:t>
            </a:r>
            <a:r>
              <a:rPr lang="en-GB" sz="2800" b="1" dirty="0"/>
              <a:t> SEE HIM </a:t>
            </a:r>
          </a:p>
          <a:p>
            <a:pPr algn="ctr"/>
            <a:r>
              <a:rPr lang="en-GB" sz="2800" b="1" dirty="0"/>
              <a:t>NEXT WEEK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8E9C1D-0824-4659-AF81-434E5FD8685D}"/>
              </a:ext>
            </a:extLst>
          </p:cNvPr>
          <p:cNvSpPr txBox="1"/>
          <p:nvPr/>
        </p:nvSpPr>
        <p:spPr>
          <a:xfrm>
            <a:off x="8203096" y="2298994"/>
            <a:ext cx="3988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I </a:t>
            </a:r>
            <a:r>
              <a:rPr lang="en-GB" sz="2800" b="1" dirty="0">
                <a:highlight>
                  <a:srgbClr val="FFFF00"/>
                </a:highlight>
              </a:rPr>
              <a:t>WILL BE </a:t>
            </a:r>
            <a:r>
              <a:rPr lang="en-GB" sz="2800" b="1" dirty="0"/>
              <a:t>SEE</a:t>
            </a:r>
            <a:r>
              <a:rPr lang="en-GB" sz="2800" b="1" dirty="0">
                <a:highlight>
                  <a:srgbClr val="FFFF00"/>
                </a:highlight>
              </a:rPr>
              <a:t>ING</a:t>
            </a:r>
            <a:r>
              <a:rPr lang="en-GB" sz="2800" b="1" dirty="0"/>
              <a:t> HIM </a:t>
            </a:r>
          </a:p>
          <a:p>
            <a:pPr algn="ctr"/>
            <a:r>
              <a:rPr lang="en-GB" sz="2800" b="1" dirty="0"/>
              <a:t>NEXT WEEK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EEE7B6-ACF5-49CC-9860-BAE65FAF5359}"/>
              </a:ext>
            </a:extLst>
          </p:cNvPr>
          <p:cNvSpPr txBox="1"/>
          <p:nvPr/>
        </p:nvSpPr>
        <p:spPr>
          <a:xfrm>
            <a:off x="8323703" y="3894816"/>
            <a:ext cx="3988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 </a:t>
            </a:r>
            <a:r>
              <a:rPr lang="en-GB" sz="2800" b="1" dirty="0">
                <a:highlight>
                  <a:srgbClr val="FFFF00"/>
                </a:highlight>
              </a:rPr>
              <a:t>SEE</a:t>
            </a:r>
            <a:r>
              <a:rPr lang="en-GB" sz="2800" b="1" dirty="0"/>
              <a:t> HIM NEXT WEEK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D7B267-F4CD-457F-A4EC-54C30A65306B}"/>
              </a:ext>
            </a:extLst>
          </p:cNvPr>
          <p:cNvSpPr txBox="1"/>
          <p:nvPr/>
        </p:nvSpPr>
        <p:spPr>
          <a:xfrm>
            <a:off x="7518092" y="3251285"/>
            <a:ext cx="5929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 </a:t>
            </a:r>
            <a:r>
              <a:rPr lang="en-GB" sz="2800" b="1" dirty="0">
                <a:highlight>
                  <a:srgbClr val="FFFF00"/>
                </a:highlight>
              </a:rPr>
              <a:t>AM</a:t>
            </a:r>
            <a:r>
              <a:rPr lang="en-GB" sz="2800" b="1" dirty="0"/>
              <a:t> SEE</a:t>
            </a:r>
            <a:r>
              <a:rPr lang="en-GB" sz="2800" b="1" dirty="0">
                <a:highlight>
                  <a:srgbClr val="FFFF00"/>
                </a:highlight>
              </a:rPr>
              <a:t>ING</a:t>
            </a:r>
            <a:r>
              <a:rPr lang="en-GB" sz="2800" b="1" dirty="0"/>
              <a:t> HIM NEXT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B395F4-7A0E-4FF6-931C-9059153FF4CE}"/>
              </a:ext>
            </a:extLst>
          </p:cNvPr>
          <p:cNvSpPr txBox="1"/>
          <p:nvPr/>
        </p:nvSpPr>
        <p:spPr>
          <a:xfrm>
            <a:off x="4589253" y="144399"/>
            <a:ext cx="313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FUTURE CONTEXTS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DB84A3-1513-49C6-9E1F-832805B8C99E}"/>
              </a:ext>
            </a:extLst>
          </p:cNvPr>
          <p:cNvSpPr txBox="1"/>
          <p:nvPr/>
        </p:nvSpPr>
        <p:spPr>
          <a:xfrm>
            <a:off x="819976" y="4491928"/>
            <a:ext cx="117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C55D6E-1010-4C69-9180-3228EF3D7B31}"/>
              </a:ext>
            </a:extLst>
          </p:cNvPr>
          <p:cNvSpPr txBox="1"/>
          <p:nvPr/>
        </p:nvSpPr>
        <p:spPr>
          <a:xfrm>
            <a:off x="5581058" y="4673718"/>
            <a:ext cx="1029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4973BD-F820-4B1B-AD5F-FFD4475AE07A}"/>
              </a:ext>
            </a:extLst>
          </p:cNvPr>
          <p:cNvSpPr txBox="1"/>
          <p:nvPr/>
        </p:nvSpPr>
        <p:spPr>
          <a:xfrm>
            <a:off x="9931879" y="838463"/>
            <a:ext cx="95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FUTURE</a:t>
            </a:r>
          </a:p>
        </p:txBody>
      </p:sp>
      <p:pic>
        <p:nvPicPr>
          <p:cNvPr id="20" name="FCX1">
            <a:hlinkClick r:id="" action="ppaction://media"/>
            <a:extLst>
              <a:ext uri="{FF2B5EF4-FFF2-40B4-BE49-F238E27FC236}">
                <a16:creationId xmlns:a16="http://schemas.microsoft.com/office/drawing/2014/main" id="{1DB39571-81C0-4288-AC0C-F291F13FC09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774700" y="1719263"/>
            <a:ext cx="406400" cy="406400"/>
          </a:xfrm>
          <a:prstGeom prst="rect">
            <a:avLst/>
          </a:prstGeom>
        </p:spPr>
      </p:pic>
      <p:pic>
        <p:nvPicPr>
          <p:cNvPr id="21" name="FCX2">
            <a:hlinkClick r:id="" action="ppaction://media"/>
            <a:extLst>
              <a:ext uri="{FF2B5EF4-FFF2-40B4-BE49-F238E27FC236}">
                <a16:creationId xmlns:a16="http://schemas.microsoft.com/office/drawing/2014/main" id="{0AD5EC8A-D658-4F13-BFBA-0E2DF638B8D2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1052513" y="2679700"/>
            <a:ext cx="406400" cy="406400"/>
          </a:xfrm>
          <a:prstGeom prst="rect">
            <a:avLst/>
          </a:prstGeom>
        </p:spPr>
      </p:pic>
      <p:pic>
        <p:nvPicPr>
          <p:cNvPr id="22" name="FCX3">
            <a:hlinkClick r:id="" action="ppaction://media"/>
            <a:extLst>
              <a:ext uri="{FF2B5EF4-FFF2-40B4-BE49-F238E27FC236}">
                <a16:creationId xmlns:a16="http://schemas.microsoft.com/office/drawing/2014/main" id="{8267245A-3813-4C10-A7BD-27BEDC6621F7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1176338" y="3594100"/>
            <a:ext cx="406400" cy="406400"/>
          </a:xfrm>
          <a:prstGeom prst="rect">
            <a:avLst/>
          </a:prstGeom>
        </p:spPr>
      </p:pic>
      <p:pic>
        <p:nvPicPr>
          <p:cNvPr id="23" name="FCX4">
            <a:hlinkClick r:id="" action="ppaction://media"/>
            <a:extLst>
              <a:ext uri="{FF2B5EF4-FFF2-40B4-BE49-F238E27FC236}">
                <a16:creationId xmlns:a16="http://schemas.microsoft.com/office/drawing/2014/main" id="{96261DC8-D88E-4A36-992B-8FD04E88D1EF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3222625" y="3486150"/>
            <a:ext cx="406400" cy="406400"/>
          </a:xfrm>
          <a:prstGeom prst="rect">
            <a:avLst/>
          </a:prstGeom>
        </p:spPr>
      </p:pic>
      <p:sp>
        <p:nvSpPr>
          <p:cNvPr id="24" name="Speech Bubble: Oval 23">
            <a:extLst>
              <a:ext uri="{FF2B5EF4-FFF2-40B4-BE49-F238E27FC236}">
                <a16:creationId xmlns:a16="http://schemas.microsoft.com/office/drawing/2014/main" id="{C1341E1F-A25F-4E81-82EC-B18C94612C43}"/>
              </a:ext>
            </a:extLst>
          </p:cNvPr>
          <p:cNvSpPr/>
          <p:nvPr/>
        </p:nvSpPr>
        <p:spPr>
          <a:xfrm>
            <a:off x="4931115" y="731916"/>
            <a:ext cx="2152500" cy="1481234"/>
          </a:xfrm>
          <a:prstGeom prst="wedgeEllipseCallout">
            <a:avLst>
              <a:gd name="adj1" fmla="val 137646"/>
              <a:gd name="adj2" fmla="val -47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SURE FUTURE </a:t>
            </a:r>
            <a:r>
              <a:rPr lang="en-GB" sz="2800" b="1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FACT</a:t>
            </a:r>
          </a:p>
        </p:txBody>
      </p:sp>
      <p:sp>
        <p:nvSpPr>
          <p:cNvPr id="25" name="Speech Bubble: Oval 24">
            <a:extLst>
              <a:ext uri="{FF2B5EF4-FFF2-40B4-BE49-F238E27FC236}">
                <a16:creationId xmlns:a16="http://schemas.microsoft.com/office/drawing/2014/main" id="{3944A496-3170-4012-B054-D1F97E37E8E6}"/>
              </a:ext>
            </a:extLst>
          </p:cNvPr>
          <p:cNvSpPr/>
          <p:nvPr/>
        </p:nvSpPr>
        <p:spPr>
          <a:xfrm>
            <a:off x="4501351" y="2262066"/>
            <a:ext cx="2470122" cy="1673052"/>
          </a:xfrm>
          <a:prstGeom prst="wedgeEllipseCallout">
            <a:avLst>
              <a:gd name="adj1" fmla="val 140789"/>
              <a:gd name="adj2" fmla="val -181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SURE FUTURE </a:t>
            </a:r>
            <a:r>
              <a:rPr lang="en-GB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ACTIVITY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81DF1E-C03C-49C8-B453-C157155E1B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3750" y="5135493"/>
            <a:ext cx="5857750" cy="1457408"/>
          </a:xfrm>
          <a:prstGeom prst="rect">
            <a:avLst/>
          </a:prstGeom>
        </p:spPr>
      </p:pic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B251AED7-6570-4864-936A-E1166F179284}"/>
              </a:ext>
            </a:extLst>
          </p:cNvPr>
          <p:cNvSpPr/>
          <p:nvPr/>
        </p:nvSpPr>
        <p:spPr>
          <a:xfrm>
            <a:off x="6151500" y="5272447"/>
            <a:ext cx="2498106" cy="1326803"/>
          </a:xfrm>
          <a:prstGeom prst="wedgeEllipseCallout">
            <a:avLst>
              <a:gd name="adj1" fmla="val 39230"/>
              <a:gd name="adj2" fmla="val -169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highlight>
                  <a:srgbClr val="FFFF00"/>
                </a:highlight>
              </a:rPr>
              <a:t>PRE-ARRANGED</a:t>
            </a:r>
          </a:p>
          <a:p>
            <a:pPr algn="ctr"/>
            <a:r>
              <a:rPr lang="en-GB" b="1" dirty="0"/>
              <a:t>FUTURE</a:t>
            </a:r>
          </a:p>
        </p:txBody>
      </p:sp>
      <p:sp>
        <p:nvSpPr>
          <p:cNvPr id="28" name="Speech Bubble: Oval 27">
            <a:extLst>
              <a:ext uri="{FF2B5EF4-FFF2-40B4-BE49-F238E27FC236}">
                <a16:creationId xmlns:a16="http://schemas.microsoft.com/office/drawing/2014/main" id="{8BF830E3-8B04-4CDF-A463-0C7D265DE259}"/>
              </a:ext>
            </a:extLst>
          </p:cNvPr>
          <p:cNvSpPr/>
          <p:nvPr/>
        </p:nvSpPr>
        <p:spPr>
          <a:xfrm>
            <a:off x="9161359" y="5458152"/>
            <a:ext cx="2498106" cy="1326803"/>
          </a:xfrm>
          <a:prstGeom prst="wedgeEllipseCallout">
            <a:avLst>
              <a:gd name="adj1" fmla="val -60912"/>
              <a:gd name="adj2" fmla="val -1341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highlight>
                  <a:srgbClr val="FFFF00"/>
                </a:highlight>
              </a:rPr>
              <a:t>SCHEDULED</a:t>
            </a:r>
          </a:p>
          <a:p>
            <a:pPr algn="ctr"/>
            <a:r>
              <a:rPr lang="en-GB" b="1" dirty="0"/>
              <a:t>FUTURE</a:t>
            </a:r>
          </a:p>
        </p:txBody>
      </p:sp>
      <p:sp>
        <p:nvSpPr>
          <p:cNvPr id="29" name="Not Equal 28">
            <a:extLst>
              <a:ext uri="{FF2B5EF4-FFF2-40B4-BE49-F238E27FC236}">
                <a16:creationId xmlns:a16="http://schemas.microsoft.com/office/drawing/2014/main" id="{4664AFBF-FCCF-4A1C-8407-4078A15375E2}"/>
              </a:ext>
            </a:extLst>
          </p:cNvPr>
          <p:cNvSpPr/>
          <p:nvPr/>
        </p:nvSpPr>
        <p:spPr>
          <a:xfrm>
            <a:off x="181155" y="6426679"/>
            <a:ext cx="638821" cy="25866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7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032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2844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275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556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4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100000" showWhenStopped="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 vol="100000" showWhenStopped="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 vol="100000" showWhenStopped="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4" grpId="0"/>
      <p:bldP spid="5" grpId="0"/>
      <p:bldP spid="9" grpId="0"/>
      <p:bldP spid="10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39</Words>
  <Application>Microsoft Office PowerPoint</Application>
  <PresentationFormat>Widescreen</PresentationFormat>
  <Paragraphs>16</Paragraphs>
  <Slides>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2018-07-04T10:39:37Z</dcterms:created>
  <dcterms:modified xsi:type="dcterms:W3CDTF">2018-07-04T11:51:50Z</dcterms:modified>
</cp:coreProperties>
</file>