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87" r:id="rId2"/>
    <p:sldId id="28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95ED"/>
    <a:srgbClr val="F56BEB"/>
    <a:srgbClr val="ED7D31"/>
    <a:srgbClr val="7F6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4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44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35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0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57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0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88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18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3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45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6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0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DB41-245E-4613-8477-D85445DB36BA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80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1294" y="6088559"/>
            <a:ext cx="94294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srgbClr val="6495E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START THE LESSON PLAY THE VIDEO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3939" y="3992251"/>
            <a:ext cx="105214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 w="38100">
                  <a:solidFill>
                    <a:prstClr val="black"/>
                  </a:solidFill>
                </a:ln>
                <a:noFill/>
                <a:effectLst>
                  <a:glow rad="711200">
                    <a:srgbClr val="FFF001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ONE OF THE MOST OFTEN USED VERBS IN ENGLISH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1046" y="1512936"/>
            <a:ext cx="35499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0" b="1" i="0" u="none" strike="noStrike" kern="1200" cap="none" spc="0" normalizeH="0" baseline="0" noProof="0" dirty="0">
                <a:ln w="38100"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7389" y="562417"/>
            <a:ext cx="58972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USING</a:t>
            </a:r>
          </a:p>
        </p:txBody>
      </p:sp>
    </p:spTree>
    <p:extLst>
      <p:ext uri="{BB962C8B-B14F-4D97-AF65-F5344CB8AC3E}">
        <p14:creationId xmlns:p14="http://schemas.microsoft.com/office/powerpoint/2010/main" val="1841434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7389" y="562417"/>
            <a:ext cx="58972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600" b="1" dirty="0">
                <a:solidFill>
                  <a:prstClr val="black"/>
                </a:solidFill>
                <a:latin typeface="Calibri" panose="020F0502020204030204"/>
              </a:rPr>
              <a:t>P</a:t>
            </a: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EOPLE TALKING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81288" y="5793591"/>
            <a:ext cx="94294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srgbClr val="6495E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START THE LESSON PLAY THE VIDEO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67776" y="4525816"/>
            <a:ext cx="78564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 w="38100">
                  <a:solidFill>
                    <a:prstClr val="black"/>
                  </a:solidFill>
                </a:ln>
                <a:noFill/>
                <a:effectLst>
                  <a:glow rad="711200">
                    <a:srgbClr val="FFF001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LISTEN AND READ</a:t>
            </a:r>
          </a:p>
        </p:txBody>
      </p:sp>
    </p:spTree>
    <p:extLst>
      <p:ext uri="{BB962C8B-B14F-4D97-AF65-F5344CB8AC3E}">
        <p14:creationId xmlns:p14="http://schemas.microsoft.com/office/powerpoint/2010/main" val="5507798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30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46</cp:revision>
  <dcterms:created xsi:type="dcterms:W3CDTF">2017-08-18T11:39:41Z</dcterms:created>
  <dcterms:modified xsi:type="dcterms:W3CDTF">2017-09-25T17:36:54Z</dcterms:modified>
</cp:coreProperties>
</file>