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</p:sldMasterIdLst>
  <p:sldIdLst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BEB"/>
    <a:srgbClr val="ED7D31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4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4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5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0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C15D3-D337-405E-A212-48CFB4688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557C0-E641-4DA5-971B-15E06E09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4A020-B94A-4F43-B852-61869094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5F2F1-F2E7-41F7-8631-C5CA9E89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D7554-EABC-4200-A8D9-FAA1476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8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FD23-9ECA-419E-A92B-46E01EC7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6A21-0847-405D-A2EA-73CA69AB4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81C78-53A2-4D2E-8165-36D9DDEC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1DC73-B94A-4F71-AC99-948FFBBC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12F72-84F3-4D1B-97B0-8297340D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1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7251-820C-4DAA-8848-5A411E5E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7370D-DF43-47C0-AB77-992961564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0216-306D-4347-A8C3-068864C9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24F40-90B5-4CA0-9D54-C435782E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FF5D-A540-4302-8FF6-06470D35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31B6-32F6-49B2-B1BB-51EBB7DE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3814-160D-49D0-9744-FB7CE93F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3867A-A54D-41C4-A7A5-D766720C3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74AAA-C6F6-464B-916B-051ED62B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63420-B4C4-40B0-A8E4-DA78B401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350D2-51C3-48A1-B1C1-9A1585F0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15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032C-EA78-42D8-B669-759005FC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89B4A-0FFC-40CE-8F47-B51050DED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26D3B-83FD-49AC-936B-D7940A46C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A083F-734C-417E-BBA5-5BA67460D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D0D51-C547-47E7-A3B5-42D49122D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FF49F-0859-44B4-B35D-5F1EC7AA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1AEE2-3BD5-4118-8CC2-FC693459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465F7-2079-4A1D-B930-3F2FDCA2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517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6D7C-859C-4251-8337-A086CCDB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09B40-9005-450D-A2E4-CD1D03E7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3BEB6-E913-458E-AFDB-6A88A493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14986-1ED0-4C49-B231-1EC1DC7F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83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2B5A31-951A-4238-8C23-4C6F3F046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6D9A5-C1A2-4931-B6CD-EE9CF36D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1E1B5-489B-46F2-B0D5-C7B62C52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60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C6B9-116B-4915-A270-556FCD55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6033-3A37-4EBE-9BB3-587F34927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62C46-4F40-4126-B386-C5E80E669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80A63-7F9C-446D-9EBB-7D679FFD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BB864-D02E-4791-A2B8-86CA37C7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06D27-D4AE-45C3-B8A7-640BDD7B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72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8700-0DCF-4CF6-A64F-44460B059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A46DE-5ADD-4312-9B9C-8807AF71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F44A9-1B89-4E80-9FEE-F2E145734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BE20-1034-4380-89D8-C241F3CD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31D8-BCF8-4B8C-8EA4-093123C9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2532D-5792-4326-A662-7E63CFA6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35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888-BDBE-4B7C-9D8B-7B0200CC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5D2D-8F36-41AE-9BDE-ED5E63074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8862C-D633-4F80-9CC6-0DA4CD62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724B-49FC-4F53-9C77-4B511E19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2C97D-4C75-45FE-B51F-2512A274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302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8CA5A-8F10-422C-BFB4-6210DA05D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A12F2-7BBA-4369-B069-E81F6C89F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00A0-BED6-4560-9BAB-D0603137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A25AF-6D79-4C94-9CA8-1C074EFC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E3EF1-DC7A-49AD-A966-507620FA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2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8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5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0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DB41-245E-4613-8477-D85445DB36BA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0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D6648-2E36-4503-9305-041C7BB8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07FED-85C2-41EC-82CC-A2C2660F4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2DAD8-1C8A-4B61-A5CB-547FF6CF4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827A-8FC3-4927-AA6C-14BE961E63FB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C14B3-2301-45F4-8DE9-6C7986D98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AFB13-8E81-46F4-8555-7065CEBB5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FC3A0-085A-4EAA-970A-984F2EB7C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3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B540A1-545D-4F79-861A-C69FD44E4A99}"/>
              </a:ext>
            </a:extLst>
          </p:cNvPr>
          <p:cNvSpPr txBox="1"/>
          <p:nvPr/>
        </p:nvSpPr>
        <p:spPr>
          <a:xfrm>
            <a:off x="296788" y="496529"/>
            <a:ext cx="1179951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car from the car pool,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the 159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motorway and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junction 17.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off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motorway and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into the city centre.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market and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the shopping on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and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back before it </a:t>
            </a:r>
            <a:r>
              <a:rPr kumimoji="0" lang="en-GB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dark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3D16F29C-9835-41BA-BD12-8DD0095E03B8}"/>
              </a:ext>
            </a:extLst>
          </p:cNvPr>
          <p:cNvSpPr/>
          <p:nvPr/>
        </p:nvSpPr>
        <p:spPr>
          <a:xfrm>
            <a:off x="392481" y="1258529"/>
            <a:ext cx="1691958" cy="776749"/>
          </a:xfrm>
          <a:prstGeom prst="wedgeEllipseCallout">
            <a:avLst>
              <a:gd name="adj1" fmla="val 37980"/>
              <a:gd name="adj2" fmla="val -65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8001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FETCH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54A58F9D-1CBA-4B98-99D5-B2A33BCA4BF0}"/>
              </a:ext>
            </a:extLst>
          </p:cNvPr>
          <p:cNvSpPr/>
          <p:nvPr/>
        </p:nvSpPr>
        <p:spPr>
          <a:xfrm>
            <a:off x="9087428" y="5217729"/>
            <a:ext cx="2321307" cy="776749"/>
          </a:xfrm>
          <a:prstGeom prst="wedgeEllipseCallout">
            <a:avLst>
              <a:gd name="adj1" fmla="val -57039"/>
              <a:gd name="adj2" fmla="val 534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8001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BECOMES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2F38536-ECCA-449F-8537-DD1818B0E6C3}"/>
              </a:ext>
            </a:extLst>
          </p:cNvPr>
          <p:cNvSpPr/>
          <p:nvPr/>
        </p:nvSpPr>
        <p:spPr>
          <a:xfrm>
            <a:off x="2737473" y="3859262"/>
            <a:ext cx="2041003" cy="776749"/>
          </a:xfrm>
          <a:prstGeom prst="wedgeEllipseCallout">
            <a:avLst>
              <a:gd name="adj1" fmla="val 68272"/>
              <a:gd name="adj2" fmla="val 62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8001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RECEIVE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850EC944-F765-4D0F-A8ED-61340C5469CB}"/>
              </a:ext>
            </a:extLst>
          </p:cNvPr>
          <p:cNvSpPr/>
          <p:nvPr/>
        </p:nvSpPr>
        <p:spPr>
          <a:xfrm>
            <a:off x="8231782" y="3859262"/>
            <a:ext cx="2156326" cy="776749"/>
          </a:xfrm>
          <a:prstGeom prst="wedgeEllipseCallout">
            <a:avLst>
              <a:gd name="adj1" fmla="val 49853"/>
              <a:gd name="adj2" fmla="val -61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8001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ARRIVE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826CE0E2-9B60-4602-8DA0-36A430EC5CB7}"/>
              </a:ext>
            </a:extLst>
          </p:cNvPr>
          <p:cNvSpPr/>
          <p:nvPr/>
        </p:nvSpPr>
        <p:spPr>
          <a:xfrm>
            <a:off x="2084439" y="5217730"/>
            <a:ext cx="2156326" cy="776749"/>
          </a:xfrm>
          <a:prstGeom prst="wedgeEllipseCallout">
            <a:avLst>
              <a:gd name="adj1" fmla="val 48533"/>
              <a:gd name="adj2" fmla="val 61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8001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ARRIVE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670C83-948F-44BF-9F1F-68D18D774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308" y="2503095"/>
            <a:ext cx="2378604" cy="90203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CA2D47-CB65-4E61-84E2-9CA829A624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8" t="11507" r="4734" b="19534"/>
          <a:stretch/>
        </p:blipFill>
        <p:spPr>
          <a:xfrm>
            <a:off x="7645327" y="1101828"/>
            <a:ext cx="2170792" cy="1031875"/>
          </a:xfrm>
          <a:prstGeom prst="rect">
            <a:avLst/>
          </a:prstGeom>
        </p:spPr>
      </p:pic>
      <p:sp>
        <p:nvSpPr>
          <p:cNvPr id="19" name="Not Equal 18">
            <a:extLst>
              <a:ext uri="{FF2B5EF4-FFF2-40B4-BE49-F238E27FC236}">
                <a16:creationId xmlns:a16="http://schemas.microsoft.com/office/drawing/2014/main" id="{102F5486-669E-4675-A277-0145D979268C}"/>
              </a:ext>
            </a:extLst>
          </p:cNvPr>
          <p:cNvSpPr/>
          <p:nvPr/>
        </p:nvSpPr>
        <p:spPr>
          <a:xfrm>
            <a:off x="159488" y="6092456"/>
            <a:ext cx="818707" cy="467832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ot Equal 4">
            <a:extLst>
              <a:ext uri="{FF2B5EF4-FFF2-40B4-BE49-F238E27FC236}">
                <a16:creationId xmlns:a16="http://schemas.microsoft.com/office/drawing/2014/main" id="{488A76B0-51A6-4538-8BA0-193D66190579}"/>
              </a:ext>
            </a:extLst>
          </p:cNvPr>
          <p:cNvSpPr/>
          <p:nvPr/>
        </p:nvSpPr>
        <p:spPr>
          <a:xfrm>
            <a:off x="392481" y="5994478"/>
            <a:ext cx="1072525" cy="688360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2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2" grpId="0" animBg="1"/>
      <p:bldP spid="13" grpId="0" animBg="1"/>
      <p:bldP spid="19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54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51</cp:revision>
  <dcterms:created xsi:type="dcterms:W3CDTF">2017-08-18T11:39:41Z</dcterms:created>
  <dcterms:modified xsi:type="dcterms:W3CDTF">2017-09-13T15:49:50Z</dcterms:modified>
</cp:coreProperties>
</file>