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  <p:sldMasterId id="2147483792" r:id="rId2"/>
  </p:sldMasterIdLst>
  <p:sldIdLst>
    <p:sldId id="26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6BEB"/>
    <a:srgbClr val="ED7D31"/>
    <a:srgbClr val="7F6000"/>
    <a:srgbClr val="007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153" autoAdjust="0"/>
    <p:restoredTop sz="94660"/>
  </p:normalViewPr>
  <p:slideViewPr>
    <p:cSldViewPr snapToGrid="0">
      <p:cViewPr varScale="1">
        <p:scale>
          <a:sx n="65" d="100"/>
          <a:sy n="65" d="100"/>
        </p:scale>
        <p:origin x="492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0441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7350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91098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C15D3-D337-405E-A212-48CFB4688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F557C0-E641-4DA5-971B-15E06E09FB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44A020-B94A-4F43-B852-61869094A4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05F2F1-F2E7-41F7-8631-C5CA9E896C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D7554-EABC-4200-A8D9-FAA1476B96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448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7FD23-9ECA-419E-A92B-46E01EC740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856A21-0847-405D-A2EA-73CA69AB40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181C78-53A2-4D2E-8165-36D9DDECA9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51DC73-B94A-4F71-AC99-948FFBBC6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312F72-84F3-4D1B-97B0-8297340D27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2193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D57251-820C-4DAA-8848-5A411E5E6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A7370D-DF43-47C0-AB77-9929615649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9B0216-306D-4347-A8C3-068864C98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124F40-90B5-4CA0-9D54-C435782E7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70FF5D-A540-4302-8FF6-06470D357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5825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C731B6-32F6-49B2-B1BB-51EBB7DE3F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A43814-160D-49D0-9744-FB7CE93F67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13867A-A54D-41C4-A7A5-D766720C3F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2574AAA-C6F6-464B-916B-051ED62B08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363420-B4C4-40B0-A8E4-DA78B401A2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D350D2-51C3-48A1-B1C1-9A1585F0A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0115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2F032C-EA78-42D8-B669-759005FC66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A89B4A-0FFC-40CE-8F47-B51050DEDC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D226D3B-83FD-49AC-936B-D7940A46CD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5A083F-734C-417E-BBA5-5BA67460DD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B7D0D51-C547-47E7-A3B5-42D49122D4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CEFF49F-0859-44B4-B35D-5F1EC7AA3F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E11AEE2-3BD5-4118-8CC2-FC6934591B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B465F7-2079-4A1D-B930-3F2FDCA2D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3517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4C6D7C-859C-4251-8337-A086CCDB8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A409B40-9005-450D-A2E4-CD1D03E72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643BEB6-E913-458E-AFDB-6A88A4938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614986-1ED0-4C49-B231-1EC1DC7F8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21838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2B5A31-951A-4238-8C23-4C6F3F046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86D9A5-C1A2-4931-B6CD-EE9CF36D8A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81E1B5-489B-46F2-B0D5-C7B62C522A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5603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5C6B9-116B-4915-A270-556FCD551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A16033-3A37-4EBE-9BB3-587F349279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2162C46-4F40-4126-B386-C5E80E6698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B80A63-7F9C-446D-9EBB-7D679FFD78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2BB864-D02E-4791-A2B8-86CA37C7A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806D27-D4AE-45C3-B8A7-640BDD7BD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693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57200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068700-0DCF-4CF6-A64F-44460B059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2A46DE-5ADD-4312-9B9C-8807AF713E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F44A9-1B89-4E80-9FEE-F2E145734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69BE20-1034-4380-89D8-C241F3CD4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1231D8-BCF8-4B8C-8EA4-093123C90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C2532D-5792-4326-A662-7E63CFA6F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74356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15888-BDBE-4B7C-9D8B-7B0200CCE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A95D2D-8F36-41AE-9BDE-ED5E630744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68862C-D633-4F80-9CC6-0DA4CD62AB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D2724B-49FC-4F53-9C77-4B511E199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52C97D-4C75-45FE-B51F-2512A2743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730257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58CA5A-8F10-422C-BFB4-6210DA05DE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6A12F2-7BBA-4369-B069-E81F6C89FC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9500A0-BED6-4560-9BAB-D06031377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FA25AF-6D79-4C94-9CA8-1C074EFC2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CE3EF1-DC7A-49AD-A966-507620FAF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623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2036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188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186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103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54549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463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720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69DB41-245E-4613-8477-D85445DB36BA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7261-E26C-4EA0-A15F-A42C38ACA8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8056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D6648-2E36-4503-9305-041C7BB898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207FED-85C2-41EC-82CC-A2C2660F4D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A2DAD8-1C8A-4B61-A5CB-547FF6CF4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BC827A-8FC3-4927-AA6C-14BE961E63FB}" type="datetimeFigureOut">
              <a:rPr lang="en-GB" smtClean="0"/>
              <a:t>13/09/2017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8C14B3-2301-45F4-8DE9-6C7986D98C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5AFB13-8E81-46F4-8555-7065CEBB517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AFC3A0-085A-4EAA-970A-984F2EB7CEC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23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5B540A1-545D-4F79-861A-C69FD44E4A99}"/>
              </a:ext>
            </a:extLst>
          </p:cNvPr>
          <p:cNvSpPr txBox="1"/>
          <p:nvPr/>
        </p:nvSpPr>
        <p:spPr>
          <a:xfrm>
            <a:off x="296788" y="496529"/>
            <a:ext cx="11799519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 car from the car pool, </a:t>
            </a: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on the 159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motorway and </a:t>
            </a: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junction 17. </a:t>
            </a: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off the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motorway and </a:t>
            </a: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into the city centre. </a:t>
            </a: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to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market and </a:t>
            </a: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all the shopping on the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44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list and </a:t>
            </a: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back before it </a:t>
            </a:r>
            <a:r>
              <a:rPr kumimoji="0" lang="en-GB" sz="4400" b="1" i="0" u="none" strike="noStrike" kern="1200" cap="none" spc="0" normalizeH="0" baseline="0" noProof="0" dirty="0">
                <a:ln>
                  <a:solidFill>
                    <a:sysClr val="windowText" lastClr="000000"/>
                  </a:solidFill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gets</a:t>
            </a:r>
            <a:r>
              <a:rPr kumimoji="0" lang="en-GB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dark</a:t>
            </a:r>
          </a:p>
        </p:txBody>
      </p:sp>
      <p:sp>
        <p:nvSpPr>
          <p:cNvPr id="2" name="Speech Bubble: Oval 1">
            <a:extLst>
              <a:ext uri="{FF2B5EF4-FFF2-40B4-BE49-F238E27FC236}">
                <a16:creationId xmlns:a16="http://schemas.microsoft.com/office/drawing/2014/main" id="{3D16F29C-9835-41BA-BD12-8DD0095E03B8}"/>
              </a:ext>
            </a:extLst>
          </p:cNvPr>
          <p:cNvSpPr/>
          <p:nvPr/>
        </p:nvSpPr>
        <p:spPr>
          <a:xfrm>
            <a:off x="392481" y="1258529"/>
            <a:ext cx="1691958" cy="776749"/>
          </a:xfrm>
          <a:prstGeom prst="wedgeEllipseCallout">
            <a:avLst>
              <a:gd name="adj1" fmla="val 37980"/>
              <a:gd name="adj2" fmla="val -653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8001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FETCH</a:t>
            </a:r>
          </a:p>
        </p:txBody>
      </p:sp>
      <p:sp>
        <p:nvSpPr>
          <p:cNvPr id="6" name="Speech Bubble: Oval 5">
            <a:extLst>
              <a:ext uri="{FF2B5EF4-FFF2-40B4-BE49-F238E27FC236}">
                <a16:creationId xmlns:a16="http://schemas.microsoft.com/office/drawing/2014/main" id="{54A58F9D-1CBA-4B98-99D5-B2A33BCA4BF0}"/>
              </a:ext>
            </a:extLst>
          </p:cNvPr>
          <p:cNvSpPr/>
          <p:nvPr/>
        </p:nvSpPr>
        <p:spPr>
          <a:xfrm>
            <a:off x="9087428" y="5217729"/>
            <a:ext cx="2321307" cy="776749"/>
          </a:xfrm>
          <a:prstGeom prst="wedgeEllipseCallout">
            <a:avLst>
              <a:gd name="adj1" fmla="val -57039"/>
              <a:gd name="adj2" fmla="val 5340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8001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BECOMES</a:t>
            </a:r>
          </a:p>
        </p:txBody>
      </p:sp>
      <p:sp>
        <p:nvSpPr>
          <p:cNvPr id="7" name="Speech Bubble: Oval 6">
            <a:extLst>
              <a:ext uri="{FF2B5EF4-FFF2-40B4-BE49-F238E27FC236}">
                <a16:creationId xmlns:a16="http://schemas.microsoft.com/office/drawing/2014/main" id="{52F38536-ECCA-449F-8537-DD1818B0E6C3}"/>
              </a:ext>
            </a:extLst>
          </p:cNvPr>
          <p:cNvSpPr/>
          <p:nvPr/>
        </p:nvSpPr>
        <p:spPr>
          <a:xfrm>
            <a:off x="2737473" y="3859262"/>
            <a:ext cx="2041003" cy="776749"/>
          </a:xfrm>
          <a:prstGeom prst="wedgeEllipseCallout">
            <a:avLst>
              <a:gd name="adj1" fmla="val 68272"/>
              <a:gd name="adj2" fmla="val 6216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8001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RECEIVE</a:t>
            </a:r>
          </a:p>
        </p:txBody>
      </p:sp>
      <p:sp>
        <p:nvSpPr>
          <p:cNvPr id="12" name="Speech Bubble: Oval 11">
            <a:extLst>
              <a:ext uri="{FF2B5EF4-FFF2-40B4-BE49-F238E27FC236}">
                <a16:creationId xmlns:a16="http://schemas.microsoft.com/office/drawing/2014/main" id="{850EC944-F765-4D0F-A8ED-61340C5469CB}"/>
              </a:ext>
            </a:extLst>
          </p:cNvPr>
          <p:cNvSpPr/>
          <p:nvPr/>
        </p:nvSpPr>
        <p:spPr>
          <a:xfrm>
            <a:off x="8231782" y="3859262"/>
            <a:ext cx="2156326" cy="776749"/>
          </a:xfrm>
          <a:prstGeom prst="wedgeEllipseCallout">
            <a:avLst>
              <a:gd name="adj1" fmla="val 49853"/>
              <a:gd name="adj2" fmla="val -6155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8001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ARRIVE</a:t>
            </a:r>
          </a:p>
        </p:txBody>
      </p:sp>
      <p:sp>
        <p:nvSpPr>
          <p:cNvPr id="13" name="Speech Bubble: Oval 12">
            <a:extLst>
              <a:ext uri="{FF2B5EF4-FFF2-40B4-BE49-F238E27FC236}">
                <a16:creationId xmlns:a16="http://schemas.microsoft.com/office/drawing/2014/main" id="{826CE0E2-9B60-4602-8DA0-36A430EC5CB7}"/>
              </a:ext>
            </a:extLst>
          </p:cNvPr>
          <p:cNvSpPr/>
          <p:nvPr/>
        </p:nvSpPr>
        <p:spPr>
          <a:xfrm>
            <a:off x="2084439" y="5217730"/>
            <a:ext cx="2156326" cy="776749"/>
          </a:xfrm>
          <a:prstGeom prst="wedgeEllipseCallout">
            <a:avLst>
              <a:gd name="adj1" fmla="val 48533"/>
              <a:gd name="adj2" fmla="val 6185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>
                  <a:glow rad="800100">
                    <a:prstClr val="white"/>
                  </a:glow>
                </a:effectLst>
                <a:uLnTx/>
                <a:uFillTx/>
                <a:latin typeface="Calibri" panose="020F0502020204030204"/>
                <a:ea typeface="+mn-ea"/>
                <a:cs typeface="+mn-cs"/>
              </a:rPr>
              <a:t>ARRIVE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1670C83-948F-44BF-9F1F-68D18D774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308" y="2503095"/>
            <a:ext cx="2378604" cy="902039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B1CA2D47-CB65-4E61-84E2-9CA829A6242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088" t="11507" r="4734" b="19534"/>
          <a:stretch/>
        </p:blipFill>
        <p:spPr>
          <a:xfrm>
            <a:off x="7645327" y="1101828"/>
            <a:ext cx="2170792" cy="1031875"/>
          </a:xfrm>
          <a:prstGeom prst="rect">
            <a:avLst/>
          </a:prstGeom>
        </p:spPr>
      </p:pic>
      <p:sp>
        <p:nvSpPr>
          <p:cNvPr id="19" name="Not Equal 18">
            <a:extLst>
              <a:ext uri="{FF2B5EF4-FFF2-40B4-BE49-F238E27FC236}">
                <a16:creationId xmlns:a16="http://schemas.microsoft.com/office/drawing/2014/main" id="{102F5486-669E-4675-A277-0145D979268C}"/>
              </a:ext>
            </a:extLst>
          </p:cNvPr>
          <p:cNvSpPr/>
          <p:nvPr/>
        </p:nvSpPr>
        <p:spPr>
          <a:xfrm>
            <a:off x="159488" y="6092456"/>
            <a:ext cx="818707" cy="467832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Not Equal 4">
            <a:extLst>
              <a:ext uri="{FF2B5EF4-FFF2-40B4-BE49-F238E27FC236}">
                <a16:creationId xmlns:a16="http://schemas.microsoft.com/office/drawing/2014/main" id="{488A76B0-51A6-4538-8BA0-193D66190579}"/>
              </a:ext>
            </a:extLst>
          </p:cNvPr>
          <p:cNvSpPr/>
          <p:nvPr/>
        </p:nvSpPr>
        <p:spPr>
          <a:xfrm>
            <a:off x="392481" y="5994478"/>
            <a:ext cx="1072525" cy="688360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425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grpId="0" nodeType="clickEffect">
                                  <p:stCondLst>
                                    <p:cond delay="1000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1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grpId="0" nodeType="click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  <p:bldP spid="12" grpId="0" animBg="1"/>
      <p:bldP spid="13" grpId="0" animBg="1"/>
      <p:bldP spid="19" grpId="0" animBg="1"/>
      <p:bldP spid="5" grpId="0" animBg="1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818</TotalTime>
  <Words>54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1_Office Theme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51</cp:revision>
  <dcterms:created xsi:type="dcterms:W3CDTF">2017-08-18T11:39:41Z</dcterms:created>
  <dcterms:modified xsi:type="dcterms:W3CDTF">2017-09-13T15:49:50Z</dcterms:modified>
</cp:coreProperties>
</file>