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  <p:sldId id="264" r:id="rId4"/>
    <p:sldId id="263" r:id="rId5"/>
    <p:sldId id="261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19AD"/>
    <a:srgbClr val="FE1AAB"/>
    <a:srgbClr val="FE2F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72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92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D2052-7534-4A39-AA11-014D3C175E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7A619E-C31B-4231-86D7-2C239E38F5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5C9B5-95AD-4631-84AE-56AA662A6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15671-946E-41A7-B8DF-A3683BC06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409B7-9538-4F0B-B21B-5173A8A15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655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FC86A-81FD-4286-BA63-C0244E4A9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846E56-B795-40F9-9275-737B9FA95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2142B2-E38D-4986-B9DC-DCDED6E80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77A574-CB1F-48DC-8522-4EEB5469B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63943-77C3-44FD-9DB3-316169956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611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CA5285-3C6E-4C09-A62E-687C8B0592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8A1CF3-881B-477F-B54D-658887D3C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F1DAB5-3198-4A55-9A7E-2C2CD17D7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5B5D1-F7F4-40C7-8321-94FE42C93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742B36-1EDE-4BF1-89CF-9E0B67907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219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E49E1-6FE8-4359-A015-4B8222C12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7A36F5-4961-4928-9CD4-3B6E012D24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C011E-9FF5-44FD-99B8-F28BF5969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4BE534-CB64-4295-8331-5EC025D9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A1968F-D953-49AD-9D0E-5F03126B4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530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15A73-D658-4D95-A5E6-3BC5EC740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6BFA-AB3D-495F-A385-FB2AE94C1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4A38A-0C6C-4167-8F9F-70D3464BE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A3C9FD-7B31-41BC-8F46-C9C12E180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A3A59-76B0-4358-B790-6AB23A1E7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43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87EC9-012E-4932-A12F-11E37A8DC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14F57-4382-4801-ABF7-B9E52EA23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8BD90-95BB-4165-9291-8BCE728A8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49E46-D461-4E09-A412-CF169E901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F2C85-B9B8-47A2-AC50-CB0274E89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33A83-3B23-4D13-B7BA-AB15B8066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87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854F7-AADD-401B-ACAC-5D6506600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7CA29-E13E-4102-B751-B4590144A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29E08-7C51-4CD0-AB5B-DEDE58C903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2B0A6D-84C9-469D-BCAC-92C05B1D9C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589324-0E74-4855-B242-C79DBC75B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4A7C63-C878-4EE4-9EEE-CAED7C8B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05FD8-EAF0-48DF-A88C-D1965667B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F0877C1-66F5-4986-8804-9279A52B0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2DA90-9C4E-410A-A3F1-0A0452489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22993-36B6-4859-A2DF-15D27B16D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641CAB-8570-4020-8EA6-5494BD14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58660-2773-4013-BA55-6BEEA5F4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04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13C2EC-D040-4E23-A16A-4C6B8B0EB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65A046-5050-419E-9D6E-30ED7B9DF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63DBCF-6BD1-4A3A-B27E-B6985BA7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361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D513E-AB55-4AC2-8318-3A09B77CD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F8BAD-D777-4D3A-9AA6-FA7B7CDCB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E330F2-9DC5-426B-8748-96B3F7FE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7016A9-16FA-4135-A519-005E6438E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E03F86-9FC8-4E6D-B079-A4A62A2EF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F7B68-AA23-4F1D-A856-DF6E8E20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765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41037-962B-447D-BBCC-2E4F09A22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B0986-E47F-491C-A33C-4E2271BB06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540D8-E25B-47CC-B328-113498EFFB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D7B7D-3DA9-487C-B992-D1ED946EE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7B676-BBAB-4189-A183-EEA5078B0865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2797C-D24F-480E-8805-87EEE8E1B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D8720-4B8D-4903-818E-87A81D3CC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228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8F276E-3B92-4D55-A6F1-828215059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D2F14-5371-43FD-ACFE-E96E3C1C47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E5398-53D5-4F36-B558-88063FE80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7B676-BBAB-4189-A183-EEA5078B0865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81DDC-2839-4AAC-B8A8-BCE98BBDA6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B69D83-0913-4983-8A49-986F47D398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0C8885-2460-4A70-900F-1A94E7B009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920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1F6A18-1F9F-4E8B-9C22-98E6D67BB6E3}"/>
              </a:ext>
            </a:extLst>
          </p:cNvPr>
          <p:cNvSpPr txBox="1"/>
          <p:nvPr/>
        </p:nvSpPr>
        <p:spPr>
          <a:xfrm>
            <a:off x="1138413" y="1088598"/>
            <a:ext cx="5486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WELCOME TO </a:t>
            </a:r>
            <a:r>
              <a:rPr kumimoji="0" lang="en-GB" sz="72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19AD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GRAMMAR</a:t>
            </a:r>
            <a:r>
              <a:rPr kumimoji="0" lang="en-GB" sz="72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7200" b="1" i="0" u="none" strike="noStrike" kern="1200" cap="none" spc="0" normalizeH="0" baseline="0" noProof="0" dirty="0">
                <a:ln w="28575"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ZONE!</a:t>
            </a:r>
          </a:p>
        </p:txBody>
      </p:sp>
      <p:pic>
        <p:nvPicPr>
          <p:cNvPr id="5" name="Video 10">
            <a:hlinkClick r:id="" action="ppaction://media"/>
            <a:extLst>
              <a:ext uri="{FF2B5EF4-FFF2-40B4-BE49-F238E27FC236}">
                <a16:creationId xmlns:a16="http://schemas.microsoft.com/office/drawing/2014/main" id="{08F630D9-A625-48AB-8B33-0403437C0F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39" end="9726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1446" t="9422" r="31466" b="31128"/>
          <a:stretch/>
        </p:blipFill>
        <p:spPr>
          <a:xfrm>
            <a:off x="6624813" y="925934"/>
            <a:ext cx="5017707" cy="4524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3DD157-0005-404E-8B01-83F7673FF7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70" r="23897"/>
          <a:stretch/>
        </p:blipFill>
        <p:spPr>
          <a:xfrm>
            <a:off x="7756899" y="5450249"/>
            <a:ext cx="2753534" cy="133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5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10">
            <a:hlinkClick r:id="" action="ppaction://media"/>
            <a:extLst>
              <a:ext uri="{FF2B5EF4-FFF2-40B4-BE49-F238E27FC236}">
                <a16:creationId xmlns:a16="http://schemas.microsoft.com/office/drawing/2014/main" id="{08F630D9-A625-48AB-8B33-0403437C0F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39" end="9726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1446" t="9422" r="31466" b="31128"/>
          <a:stretch/>
        </p:blipFill>
        <p:spPr>
          <a:xfrm>
            <a:off x="6624813" y="925934"/>
            <a:ext cx="5017707" cy="4524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3DD157-0005-404E-8B01-83F7673FF7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70" t="66561" r="23897" b="14032"/>
          <a:stretch/>
        </p:blipFill>
        <p:spPr>
          <a:xfrm>
            <a:off x="7295414" y="6144162"/>
            <a:ext cx="3656835" cy="343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89BCD5-DED5-41BD-931F-0ED3667C40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30" t="7924" r="11172" b="13952"/>
          <a:stretch/>
        </p:blipFill>
        <p:spPr>
          <a:xfrm>
            <a:off x="2077979" y="1256499"/>
            <a:ext cx="5301843" cy="4077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35AB04-0619-4B84-9416-4EE8E3651F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52" t="9787" r="6124" b="72688"/>
          <a:stretch/>
        </p:blipFill>
        <p:spPr>
          <a:xfrm>
            <a:off x="7504758" y="5509193"/>
            <a:ext cx="3238151" cy="309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8D77E7-9918-4812-8A8F-F9CB5D39B6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52" t="35051" r="6124" b="46560"/>
          <a:stretch/>
        </p:blipFill>
        <p:spPr>
          <a:xfrm>
            <a:off x="7504757" y="5819036"/>
            <a:ext cx="3238151" cy="32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6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10">
            <a:hlinkClick r:id="" action="ppaction://media"/>
            <a:extLst>
              <a:ext uri="{FF2B5EF4-FFF2-40B4-BE49-F238E27FC236}">
                <a16:creationId xmlns:a16="http://schemas.microsoft.com/office/drawing/2014/main" id="{08F630D9-A625-48AB-8B33-0403437C0F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39" end="9726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1446" t="9422" r="31466" b="31128"/>
          <a:stretch/>
        </p:blipFill>
        <p:spPr>
          <a:xfrm>
            <a:off x="6624813" y="925934"/>
            <a:ext cx="5017707" cy="4524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3DD157-0005-404E-8B01-83F7673FF7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70" t="66561" r="23897" b="14032"/>
          <a:stretch/>
        </p:blipFill>
        <p:spPr>
          <a:xfrm>
            <a:off x="7295414" y="6144162"/>
            <a:ext cx="3656835" cy="343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89BCD5-DED5-41BD-931F-0ED3667C409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30" t="7924" r="11172" b="13952"/>
          <a:stretch/>
        </p:blipFill>
        <p:spPr>
          <a:xfrm>
            <a:off x="2077979" y="1256499"/>
            <a:ext cx="5301843" cy="40770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35AB04-0619-4B84-9416-4EE8E3651F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52" t="9787" r="6124" b="72688"/>
          <a:stretch/>
        </p:blipFill>
        <p:spPr>
          <a:xfrm>
            <a:off x="7504758" y="5509193"/>
            <a:ext cx="3238151" cy="3098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8D77E7-9918-4812-8A8F-F9CB5D39B6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52" t="35051" r="6124" b="46560"/>
          <a:stretch/>
        </p:blipFill>
        <p:spPr>
          <a:xfrm>
            <a:off x="7504757" y="5819036"/>
            <a:ext cx="3238151" cy="32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0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 10">
            <a:hlinkClick r:id="" action="ppaction://media"/>
            <a:extLst>
              <a:ext uri="{FF2B5EF4-FFF2-40B4-BE49-F238E27FC236}">
                <a16:creationId xmlns:a16="http://schemas.microsoft.com/office/drawing/2014/main" id="{08F630D9-A625-48AB-8B33-0403437C0F8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39" end="9726"/>
                </p14:media>
              </p:ext>
            </p:extLst>
          </p:nvPr>
        </p:nvPicPr>
        <p:blipFill rotWithShape="1">
          <a:blip r:embed="rId4">
            <a:lum bright="20000" contrast="20000"/>
          </a:blip>
          <a:srcRect l="31446" t="9422" r="31466" b="31128"/>
          <a:stretch/>
        </p:blipFill>
        <p:spPr>
          <a:xfrm>
            <a:off x="6624813" y="925934"/>
            <a:ext cx="5017707" cy="4524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89BCD5-DED5-41BD-931F-0ED3667C40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30" t="7924" r="11172" b="13952"/>
          <a:stretch/>
        </p:blipFill>
        <p:spPr>
          <a:xfrm>
            <a:off x="2077979" y="1256499"/>
            <a:ext cx="5301843" cy="407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9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9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E0320F-F6AA-4D29-A3C5-33AF5EFFB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925" y="2929084"/>
            <a:ext cx="11504149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826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</Words>
  <Application>Microsoft Office PowerPoint</Application>
  <PresentationFormat>Widescreen</PresentationFormat>
  <Paragraphs>1</Paragraphs>
  <Slides>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6</cp:revision>
  <dcterms:created xsi:type="dcterms:W3CDTF">2017-09-15T15:28:13Z</dcterms:created>
  <dcterms:modified xsi:type="dcterms:W3CDTF">2017-09-21T11:33:50Z</dcterms:modified>
</cp:coreProperties>
</file>