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 varScale="1">
        <p:scale>
          <a:sx n="41" d="100"/>
          <a:sy n="41" d="100"/>
        </p:scale>
        <p:origin x="5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D2052-7534-4A39-AA11-014D3C175E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7A619E-C31B-4231-86D7-2C239E38F5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5C9B5-95AD-4631-84AE-56AA662A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18/09/2017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415671-946E-41A7-B8DF-A3683BC06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409B7-9538-4F0B-B21B-5173A8A15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5655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FC86A-81FD-4286-BA63-C0244E4A9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846E56-B795-40F9-9275-737B9FA959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2142B2-E38D-4986-B9DC-DCDED6E80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18/09/2017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77A574-CB1F-48DC-8522-4EEB5469B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63943-77C3-44FD-9DB3-316169956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6611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CA5285-3C6E-4C09-A62E-687C8B0592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8A1CF3-881B-477F-B54D-658887D3CC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1DAB5-3198-4A55-9A7E-2C2CD17D7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18/09/2017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5B5D1-F7F4-40C7-8321-94FE42C93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42B36-1EDE-4BF1-89CF-9E0B67907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198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E49E1-6FE8-4359-A015-4B8222C12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A36F5-4961-4928-9CD4-3B6E012D24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C011E-9FF5-44FD-99B8-F28BF5969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18/09/2017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BE534-CB64-4295-8331-5EC025D9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1968F-D953-49AD-9D0E-5F03126B4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530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15A73-D658-4D95-A5E6-3BC5EC740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76BFA-AB3D-495F-A385-FB2AE94C11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4A38A-0C6C-4167-8F9F-70D3464BE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18/09/2017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3C9FD-7B31-41BC-8F46-C9C12E180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A3A59-76B0-4358-B790-6AB23A1E7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543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87EC9-012E-4932-A12F-11E37A8DC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14F57-4382-4801-ABF7-B9E52EA231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58BD90-95BB-4165-9291-8BCE728A88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49E46-D461-4E09-A412-CF169E901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18/09/2017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2F2C85-B9B8-47A2-AC50-CB0274E89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233A83-3B23-4D13-B7BA-AB15B8066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9874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854F7-AADD-401B-ACAC-5D6506600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7CA29-E13E-4102-B751-B4590144A3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429E08-7C51-4CD0-AB5B-DEDE58C903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2B0A6D-84C9-469D-BCAC-92C05B1D9C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589324-0E74-4855-B242-C79DBC75BA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4A7C63-C878-4EE4-9EEE-CAED7C8B6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18/09/2017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B05FD8-EAF0-48DF-A88C-D1965667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0877C1-66F5-4986-8804-9279A52B0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907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2DA90-9C4E-410A-A3F1-0A0452489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622993-36B6-4859-A2DF-15D27B16D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18/09/2017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641CAB-8570-4020-8EA6-5494BD149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B58660-2773-4013-BA55-6BEEA5F4F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504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13C2EC-D040-4E23-A16A-4C6B8B0EB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18/09/2017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65A046-5050-419E-9D6E-30ED7B9DF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63DBCF-6BD1-4A3A-B27E-B6985BA7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7361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D513E-AB55-4AC2-8318-3A09B77CD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F8BAD-D777-4D3A-9AA6-FA7B7CDCB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E330F2-9DC5-426B-8748-96B3F7FEE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7016A9-16FA-4135-A519-005E6438E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18/09/2017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E03F86-9FC8-4E6D-B079-A4A62A2EF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8F7B68-AA23-4F1D-A856-DF6E8E20C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7656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41037-962B-447D-BBCC-2E4F09A22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1B0986-E47F-491C-A33C-4E2271BB06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9540D8-E25B-47CC-B328-113498EFFB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D7B7D-3DA9-487C-B992-D1ED946EE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18/09/2017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22797C-D24F-480E-8805-87EEE8E1B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D8720-4B8D-4903-818E-87A81D3CC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228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8F276E-3B92-4D55-A6F1-828215059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6D2F14-5371-43FD-ACFE-E96E3C1C4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3E5398-53D5-4F36-B558-88063FE80B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7B676-BBAB-4189-A183-EEA5078B0865}" type="datetimeFigureOut">
              <a:rPr lang="en-GB" smtClean="0"/>
              <a:t>18/09/2017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81DDC-2839-4AAC-B8A8-BCE98BBDA6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69D83-0913-4983-8A49-986F47D398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920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oon 2">
            <a:extLst>
              <a:ext uri="{FF2B5EF4-FFF2-40B4-BE49-F238E27FC236}">
                <a16:creationId xmlns:a16="http://schemas.microsoft.com/office/drawing/2014/main" id="{B11E61DD-6E20-47B0-8F06-0F9F08DE7085}"/>
              </a:ext>
            </a:extLst>
          </p:cNvPr>
          <p:cNvSpPr/>
          <p:nvPr/>
        </p:nvSpPr>
        <p:spPr>
          <a:xfrm rot="15896938">
            <a:off x="7507760" y="2037498"/>
            <a:ext cx="3541372" cy="4689032"/>
          </a:xfrm>
          <a:prstGeom prst="moon">
            <a:avLst>
              <a:gd name="adj" fmla="val 583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1F6A18-1F9F-4E8B-9C22-98E6D67BB6E3}"/>
              </a:ext>
            </a:extLst>
          </p:cNvPr>
          <p:cNvSpPr txBox="1"/>
          <p:nvPr/>
        </p:nvSpPr>
        <p:spPr>
          <a:xfrm>
            <a:off x="798786" y="1008993"/>
            <a:ext cx="5486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WELCOME TO </a:t>
            </a:r>
            <a:r>
              <a:rPr kumimoji="0" lang="en-GB" sz="72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GRAMMAR ZONE!</a:t>
            </a:r>
          </a:p>
        </p:txBody>
      </p:sp>
      <p:pic>
        <p:nvPicPr>
          <p:cNvPr id="5" name="Video 10">
            <a:hlinkClick r:id="" action="ppaction://media"/>
            <a:extLst>
              <a:ext uri="{FF2B5EF4-FFF2-40B4-BE49-F238E27FC236}">
                <a16:creationId xmlns:a16="http://schemas.microsoft.com/office/drawing/2014/main" id="{08F630D9-A625-48AB-8B33-0403437C0F8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539" end="9726"/>
                </p14:media>
              </p:ext>
            </p:extLst>
          </p:nvPr>
        </p:nvPicPr>
        <p:blipFill rotWithShape="1">
          <a:blip r:embed="rId4">
            <a:lum bright="20000" contrast="20000"/>
          </a:blip>
          <a:srcRect l="31446" t="9422" r="31466" b="31128"/>
          <a:stretch/>
        </p:blipFill>
        <p:spPr>
          <a:xfrm>
            <a:off x="6616956" y="1008992"/>
            <a:ext cx="5017707" cy="45243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561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6</Words>
  <Application>Microsoft Office PowerPoint</Application>
  <PresentationFormat>Widescreen</PresentationFormat>
  <Paragraphs>1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1</cp:revision>
  <dcterms:created xsi:type="dcterms:W3CDTF">2017-09-15T15:28:13Z</dcterms:created>
  <dcterms:modified xsi:type="dcterms:W3CDTF">2017-09-18T15:46:16Z</dcterms:modified>
</cp:coreProperties>
</file>