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F6A18-1F9F-4E8B-9C22-98E6D67BB6E3}"/>
              </a:ext>
            </a:extLst>
          </p:cNvPr>
          <p:cNvSpPr txBox="1"/>
          <p:nvPr/>
        </p:nvSpPr>
        <p:spPr>
          <a:xfrm>
            <a:off x="1138413" y="1088598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E2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GRAMMAR ZONE!</a:t>
            </a:r>
          </a:p>
        </p:txBody>
      </p:sp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24813" y="92593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86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2017-09-15T15:28:13Z</dcterms:created>
  <dcterms:modified xsi:type="dcterms:W3CDTF">2017-09-18T16:10:26Z</dcterms:modified>
</cp:coreProperties>
</file>