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4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E2936-5EEC-459E-9D4F-0453E9F7B1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B25358-6C10-4B2E-9868-7FA6ECF1A5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033095-4118-4D5D-B831-D67DD4C1A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7A38-A0D0-4DD4-97E3-6C82A8249F3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F9113-6966-4F40-BAFC-A0434FA04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FE054-04A8-4AF5-B1FA-9ACA64B10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C44E-DAF6-4F69-B20A-420FD3564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817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FF5D7-9596-4A66-9326-00C3B9E2E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AE618D-3856-49BC-AF5C-85DCF83FDA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0920A-51A6-4298-B9CA-F146DC6AB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7A38-A0D0-4DD4-97E3-6C82A8249F3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C37A27-8032-437E-8CF1-F3FAA41FE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F5F1E8-DE5F-470B-ADB2-C1C0A34E4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C44E-DAF6-4F69-B20A-420FD3564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559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4E1791-C075-42AB-B89B-782EF7A2FB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0475B0-D710-4E98-A0A0-144D97275A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65AB22-4568-4B56-9AF3-E384A57C4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7A38-A0D0-4DD4-97E3-6C82A8249F3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1D6A2-36BC-4FAF-B3D5-15962FE4C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27BFDA-EB0D-466E-8C53-C815AD121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C44E-DAF6-4F69-B20A-420FD3564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141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A8A0C-DC47-4AAC-91C7-397E9668C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DB7BE-088D-47BE-9162-3A0EE96EC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F59465-05A5-46C2-9D1F-28FC716C8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7A38-A0D0-4DD4-97E3-6C82A8249F3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35D91-2E57-453D-9C46-018705A89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62B27B-6C42-4083-B743-96807997B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C44E-DAF6-4F69-B20A-420FD3564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255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100D5-F1B9-48CB-8DDA-B7F528A05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12AA4B-FD6C-44A5-BE76-6AFEA93D9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BDA8F-7BDC-4BB8-BA2F-4B2602547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7A38-A0D0-4DD4-97E3-6C82A8249F3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56AFA8-48C3-4E48-BB04-F4D5DCDB3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AC59D-FBA6-4576-8767-A55BE1B90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C44E-DAF6-4F69-B20A-420FD3564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937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FB336-9A7C-4D5C-BAAA-4A19DE771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6E201-2215-42DA-81BB-8E1B41532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58D56E-A164-4CB1-83E9-58675C52FA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1DAFA0-57B6-4A6E-877F-6F76F23CC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7A38-A0D0-4DD4-97E3-6C82A8249F3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21ADE2-42E3-4C9C-9C3A-3D9D2E2D8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7645C-1B7E-4C20-8A19-EC7A91A0D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C44E-DAF6-4F69-B20A-420FD3564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612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315D5-4B5B-4941-B66C-CA644CED9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23EDE5-97AE-4B3F-A453-5577175C1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FFFFC4-EBDD-4E77-A142-8BE3BE3F46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F47684-C242-42F9-82B4-11BDAA5040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6A785F-E7F7-4342-99F6-18F125A414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CC0D07-55D8-457E-A134-7434D1CA5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7A38-A0D0-4DD4-97E3-6C82A8249F3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3DA5EB-DBA8-4349-80F8-ADCB57D30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59D82F-FF79-4CB9-8521-07660B614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C44E-DAF6-4F69-B20A-420FD3564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362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B548D-C151-41E4-9FCB-1E534BE04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7D7BA4-D173-405A-BB35-72CA17218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7A38-A0D0-4DD4-97E3-6C82A8249F3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0E247D-145E-4B77-AC5E-D2F980D7C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D9E940-2606-4CFA-B2F4-F9E6F5B64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C44E-DAF6-4F69-B20A-420FD3564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0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00A900-DB1C-45E9-8754-9C984E512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7A38-A0D0-4DD4-97E3-6C82A8249F3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2DD174-4759-48DB-BC5D-A161F8BC2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BA4B35-E9EA-43A1-92BD-84C1024D8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C44E-DAF6-4F69-B20A-420FD3564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199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A1369-2F16-4A62-9B26-ACC7F120B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76B8C-78DD-466E-9745-36DDE13F5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41176C-7843-4FA8-A280-8E44248228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372E6F-BBC8-4734-B77E-E951DC4B6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7A38-A0D0-4DD4-97E3-6C82A8249F3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B3AE0C-DB95-45F0-A4B8-B9DFD473C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380D2E-5038-4E03-911D-2B75B50B4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C44E-DAF6-4F69-B20A-420FD3564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77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F8180-65DC-4C21-9BE6-06529B73C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DC5718-18A2-433A-B52F-88F300492C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29B180-76F9-48D8-B4A5-22EC9DE3D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D3DA72-C374-482E-A1B7-7071A2A84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E7A38-A0D0-4DD4-97E3-6C82A8249F3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2E967D-9883-441B-B85E-A65B90393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15AF9D-9D03-43D4-985C-B777C59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9C44E-DAF6-4F69-B20A-420FD3564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384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B63F21-B4B8-48B7-9703-3565820F1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5A03DF-2F84-4D88-9C1A-69EB54D4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A7DC4-0249-4D47-9EF2-7CA06AAE27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E7A38-A0D0-4DD4-97E3-6C82A8249F3E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E2AF35-1566-4E85-9203-76061FD66F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F6B10-7AFF-42B5-B77A-50F564D640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9C44E-DAF6-4F69-B20A-420FD35647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543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ABITS">
            <a:hlinkClick r:id="" action="ppaction://media"/>
            <a:extLst>
              <a:ext uri="{FF2B5EF4-FFF2-40B4-BE49-F238E27FC236}">
                <a16:creationId xmlns:a16="http://schemas.microsoft.com/office/drawing/2014/main" id="{5DF0A752-8753-4938-89F8-3107C522843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651000" y="1311275"/>
            <a:ext cx="487363" cy="48736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8B54787-BEA2-45E2-8B6A-6E4BFE215B93}"/>
              </a:ext>
            </a:extLst>
          </p:cNvPr>
          <p:cNvSpPr txBox="1"/>
          <p:nvPr/>
        </p:nvSpPr>
        <p:spPr>
          <a:xfrm>
            <a:off x="1819469" y="877078"/>
            <a:ext cx="898538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>
                <a:ln w="19050"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Arial Rounded MT Bold" panose="020F0704030504030204" pitchFamily="34" charset="0"/>
              </a:rPr>
              <a:t>HABITS</a:t>
            </a:r>
            <a:r>
              <a:rPr lang="en-GB" sz="6000" b="1" dirty="0">
                <a:ln w="19050">
                  <a:solidFill>
                    <a:sysClr val="windowText" lastClr="000000"/>
                  </a:solidFill>
                </a:ln>
                <a:solidFill>
                  <a:schemeClr val="accent1"/>
                </a:solidFill>
                <a:latin typeface="Arial Rounded MT Bold" panose="020F0704030504030204" pitchFamily="34" charset="0"/>
              </a:rPr>
              <a:t> ARE OFTEN </a:t>
            </a:r>
            <a:r>
              <a:rPr lang="en-GB" sz="6000" b="1" dirty="0">
                <a:ln w="3175">
                  <a:noFill/>
                </a:ln>
                <a:effectLst>
                  <a:glow rad="533400">
                    <a:schemeClr val="accent4">
                      <a:satMod val="175000"/>
                    </a:schemeClr>
                  </a:glow>
                </a:effectLst>
                <a:latin typeface="Arial Rounded MT Bold" panose="020F0704030504030204" pitchFamily="34" charset="0"/>
              </a:rPr>
              <a:t>UNCONSCIOUS</a:t>
            </a:r>
          </a:p>
          <a:p>
            <a:pPr algn="ctr"/>
            <a:endParaRPr lang="en-GB" sz="6000" b="1" dirty="0">
              <a:latin typeface="Arial Rounded MT Bold" panose="020F0704030504030204" pitchFamily="34" charset="0"/>
            </a:endParaRPr>
          </a:p>
          <a:p>
            <a:pPr algn="ctr"/>
            <a:endParaRPr lang="en-GB" sz="6000" b="1" dirty="0">
              <a:latin typeface="Arial Rounded MT Bold" panose="020F0704030504030204" pitchFamily="34" charset="0"/>
            </a:endParaRPr>
          </a:p>
          <a:p>
            <a:pPr algn="ctr"/>
            <a:endParaRPr lang="en-GB" sz="2000" b="1" dirty="0">
              <a:ln w="19050">
                <a:solidFill>
                  <a:sysClr val="windowText" lastClr="000000"/>
                </a:solidFill>
              </a:ln>
              <a:solidFill>
                <a:schemeClr val="accent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sz="5400" b="1" dirty="0">
                <a:ln w="19050">
                  <a:solidFill>
                    <a:sysClr val="windowText" lastClr="000000"/>
                  </a:solidFill>
                </a:ln>
                <a:solidFill>
                  <a:schemeClr val="accent1"/>
                </a:solidFill>
                <a:latin typeface="Arial Rounded MT Bold" panose="020F0704030504030204" pitchFamily="34" charset="0"/>
              </a:rPr>
              <a:t>WE DO THEM WITHOUT NOTICING</a:t>
            </a: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EF7CB55B-9706-4F6E-ABFC-59B8235E7789}"/>
              </a:ext>
            </a:extLst>
          </p:cNvPr>
          <p:cNvSpPr/>
          <p:nvPr/>
        </p:nvSpPr>
        <p:spPr>
          <a:xfrm>
            <a:off x="4189444" y="3321699"/>
            <a:ext cx="4478695" cy="1455575"/>
          </a:xfrm>
          <a:prstGeom prst="wedgeEllipseCallout">
            <a:avLst>
              <a:gd name="adj1" fmla="val -10298"/>
              <a:gd name="adj2" fmla="val -878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ln>
                  <a:solidFill>
                    <a:sysClr val="windowText" lastClr="000000"/>
                  </a:solidFill>
                </a:ln>
                <a:latin typeface="Arial Rounded MT Bold" panose="020F0704030504030204" pitchFamily="34" charset="0"/>
              </a:rPr>
              <a:t>CHECK THIS WORD</a:t>
            </a:r>
          </a:p>
        </p:txBody>
      </p:sp>
    </p:spTree>
    <p:extLst>
      <p:ext uri="{BB962C8B-B14F-4D97-AF65-F5344CB8AC3E}">
        <p14:creationId xmlns:p14="http://schemas.microsoft.com/office/powerpoint/2010/main" val="279082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64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nodeType="click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mph" presetSubtype="0" fill="hold" nodeType="clickEffect">
                                  <p:stCondLst>
                                    <p:cond delay="17000"/>
                                  </p:stCondLst>
                                  <p:childTnLst>
                                    <p:animRot by="21600000">
                                      <p:cBhvr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 showWhenStopped="0">
                <p:cTn id="2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</Words>
  <Application>Microsoft Office PowerPoint</Application>
  <PresentationFormat>Widescreen</PresentationFormat>
  <Paragraphs>6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2019-09-19T13:45:01Z</dcterms:created>
  <dcterms:modified xsi:type="dcterms:W3CDTF">2019-09-19T13:47:32Z</dcterms:modified>
</cp:coreProperties>
</file>