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06" r:id="rId2"/>
    <p:sldId id="417" r:id="rId3"/>
    <p:sldId id="450" r:id="rId4"/>
    <p:sldId id="418" r:id="rId5"/>
    <p:sldId id="419" r:id="rId6"/>
    <p:sldId id="420" r:id="rId7"/>
    <p:sldId id="421" r:id="rId8"/>
    <p:sldId id="408" r:id="rId9"/>
    <p:sldId id="407" r:id="rId10"/>
    <p:sldId id="414" r:id="rId11"/>
    <p:sldId id="415" r:id="rId12"/>
    <p:sldId id="413" r:id="rId13"/>
    <p:sldId id="416" r:id="rId14"/>
    <p:sldId id="409" r:id="rId15"/>
    <p:sldId id="412" r:id="rId16"/>
    <p:sldId id="410" r:id="rId17"/>
    <p:sldId id="411" r:id="rId18"/>
    <p:sldId id="44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924"/>
    <a:srgbClr val="000000"/>
    <a:srgbClr val="1B2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32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0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29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09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20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7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60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44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77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8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93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bits-bit-r%C3%A9seau-bleu-21364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rizomatika.blogspot.com/2012/03/mile-gu-how-quantum-physics-could-make.html" TargetMode="External"/><Relationship Id="rId7" Type="http://schemas.openxmlformats.org/officeDocument/2006/relationships/hyperlink" Target="http://www.flickr.com/photos/si-mocs/857827926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sacerdotus.com/2013/02/the-universe-is-program-uh-oh-there.html" TargetMode="Externa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rizomatika.blogspot.com/2012/03/mile-gu-how-quantum-physics-could-make.html" TargetMode="External"/><Relationship Id="rId7" Type="http://schemas.openxmlformats.org/officeDocument/2006/relationships/hyperlink" Target="http://www.flickr.com/photos/si-mocs/857827926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sacerdotus.com/2013/02/the-universe-is-program-uh-oh-there.html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rizomatika.blogspot.com/2012/03/mile-gu-how-quantum-physics-could-make.html" TargetMode="External"/><Relationship Id="rId7" Type="http://schemas.openxmlformats.org/officeDocument/2006/relationships/hyperlink" Target="http://www.flickr.com/photos/si-mocs/857827926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sacerdotus.com/2013/02/the-universe-is-program-uh-oh-there.html" TargetMode="Externa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rizomatika.blogspot.com/2012/03/mile-gu-how-quantum-physics-could-make.html" TargetMode="External"/><Relationship Id="rId7" Type="http://schemas.openxmlformats.org/officeDocument/2006/relationships/hyperlink" Target="http://www.flickr.com/photos/si-mocs/857827926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sacerdotus.com/2013/02/the-universe-is-program-uh-oh-there.html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rizomatika.blogspot.com/2012/03/mile-gu-how-quantum-physics-could-make.html" TargetMode="External"/><Relationship Id="rId7" Type="http://schemas.openxmlformats.org/officeDocument/2006/relationships/hyperlink" Target="http://www.flickr.com/photos/si-mocs/857827926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sacerdotus.com/2013/02/the-universe-is-program-uh-oh-there.html" TargetMode="External"/><Relationship Id="rId4" Type="http://schemas.openxmlformats.org/officeDocument/2006/relationships/hyperlink" Target="https://creativecommons.org/licenses/by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vew2aFUgC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6cgca4Mmc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oY6AvN-zi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en.m.wikipedia.org/wiki/File:Milky_Way_Galaxy.jpg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cerdotus.com/2013/02/the-universe-is-program-uh-oh-there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rizomatika.blogspot.com/2012/03/mile-gu-how-quantum-physics-could-make.html" TargetMode="External"/><Relationship Id="rId7" Type="http://schemas.openxmlformats.org/officeDocument/2006/relationships/hyperlink" Target="http://www.flickr.com/photos/si-mocs/857827926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sacerdotus.com/2013/02/the-universe-is-program-uh-oh-there.html" TargetMode="Externa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EED6-5099-4F6C-B46A-C9757E9A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08006" y="64229"/>
            <a:ext cx="6732639" cy="6729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5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FE87-CF37-446F-9AC5-7A110ED2F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9597"/>
          <a:stretch/>
        </p:blipFill>
        <p:spPr>
          <a:xfrm>
            <a:off x="7266038" y="0"/>
            <a:ext cx="49259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A2E9-D71B-4A12-AA41-8EEC2A08895B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rizomatika.blogspot.com/2012/03/mile-gu-how-quantum-physics-could-mak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42F18-E60E-4B3E-AFD4-A4F446DB3BA0}"/>
              </a:ext>
            </a:extLst>
          </p:cNvPr>
          <p:cNvSpPr txBox="1"/>
          <p:nvPr/>
        </p:nvSpPr>
        <p:spPr>
          <a:xfrm>
            <a:off x="1674000" y="700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sacerdotus.com/2013/02/the-universe-is-program-uh-oh-ther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B0444-32A9-41DB-9245-3873198A587C}"/>
              </a:ext>
            </a:extLst>
          </p:cNvPr>
          <p:cNvSpPr txBox="1"/>
          <p:nvPr/>
        </p:nvSpPr>
        <p:spPr>
          <a:xfrm>
            <a:off x="1512417" y="7158000"/>
            <a:ext cx="976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www.flickr.com/photos/si-mocs/8578279263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85417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02AF5F-B52D-4CE2-B09B-C7A5DBE6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67" y="0"/>
            <a:ext cx="10265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3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743D84-4915-4FC2-90E4-1E2A086B8858}"/>
              </a:ext>
            </a:extLst>
          </p:cNvPr>
          <p:cNvSpPr/>
          <p:nvPr/>
        </p:nvSpPr>
        <p:spPr>
          <a:xfrm>
            <a:off x="4601497" y="0"/>
            <a:ext cx="316598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3FE87-CF37-446F-9AC5-7A110ED2F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8710"/>
          <a:stretch/>
        </p:blipFill>
        <p:spPr>
          <a:xfrm>
            <a:off x="0" y="0"/>
            <a:ext cx="50341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A2E9-D71B-4A12-AA41-8EEC2A08895B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rizomatika.blogspot.com/2012/03/mile-gu-how-quantum-physics-could-mak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42F18-E60E-4B3E-AFD4-A4F446DB3BA0}"/>
              </a:ext>
            </a:extLst>
          </p:cNvPr>
          <p:cNvSpPr txBox="1"/>
          <p:nvPr/>
        </p:nvSpPr>
        <p:spPr>
          <a:xfrm>
            <a:off x="1674000" y="700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sacerdotus.com/2013/02/the-universe-is-program-uh-oh-ther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B0444-32A9-41DB-9245-3873198A587C}"/>
              </a:ext>
            </a:extLst>
          </p:cNvPr>
          <p:cNvSpPr txBox="1"/>
          <p:nvPr/>
        </p:nvSpPr>
        <p:spPr>
          <a:xfrm>
            <a:off x="1512417" y="7158000"/>
            <a:ext cx="976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www.flickr.com/photos/si-mocs/8578279263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-sa/3.0/"/>
              </a:rPr>
              <a:t>CC BY-SA-NC</a:t>
            </a:r>
            <a:endParaRPr lang="en-GB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F2CD3-A24C-457F-AFE5-C689A0D0E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9597"/>
          <a:stretch/>
        </p:blipFill>
        <p:spPr>
          <a:xfrm>
            <a:off x="6373287" y="-201620"/>
            <a:ext cx="4925961" cy="70596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2CF5D4-14D1-490D-91C1-2ED251332802}"/>
              </a:ext>
            </a:extLst>
          </p:cNvPr>
          <p:cNvSpPr/>
          <p:nvPr/>
        </p:nvSpPr>
        <p:spPr>
          <a:xfrm>
            <a:off x="4874239" y="1458904"/>
            <a:ext cx="2057502" cy="394019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softEdge rad="127000"/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: 32 Points 8">
            <a:extLst>
              <a:ext uri="{FF2B5EF4-FFF2-40B4-BE49-F238E27FC236}">
                <a16:creationId xmlns:a16="http://schemas.microsoft.com/office/drawing/2014/main" id="{1215CA95-3DDE-42E8-93CD-D50FCF098AB8}"/>
              </a:ext>
            </a:extLst>
          </p:cNvPr>
          <p:cNvSpPr/>
          <p:nvPr/>
        </p:nvSpPr>
        <p:spPr>
          <a:xfrm>
            <a:off x="5220929" y="2198696"/>
            <a:ext cx="1278194" cy="1887794"/>
          </a:xfrm>
          <a:prstGeom prst="star3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13552-A23A-445D-B4B0-09C8B23A70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563" y="1294796"/>
            <a:ext cx="2739922" cy="4268409"/>
          </a:xfrm>
          <a:prstGeom prst="rect">
            <a:avLst/>
          </a:prstGeom>
          <a:effectLst>
            <a:glow rad="876300">
              <a:schemeClr val="bg1"/>
            </a:glow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7311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AF6EA3-70C7-4DF7-8FE5-E37820056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4"/>
          <a:stretch/>
        </p:blipFill>
        <p:spPr>
          <a:xfrm>
            <a:off x="0" y="0"/>
            <a:ext cx="1307690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38DCB0-83C7-4061-8540-E7512D50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956" y="433750"/>
            <a:ext cx="4371211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48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FE87-CF37-446F-9AC5-7A110ED2F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A2E9-D71B-4A12-AA41-8EEC2A08895B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rizomatika.blogspot.com/2012/03/mile-gu-how-quantum-physics-could-mak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42F18-E60E-4B3E-AFD4-A4F446DB3BA0}"/>
              </a:ext>
            </a:extLst>
          </p:cNvPr>
          <p:cNvSpPr txBox="1"/>
          <p:nvPr/>
        </p:nvSpPr>
        <p:spPr>
          <a:xfrm>
            <a:off x="1674000" y="700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sacerdotus.com/2013/02/the-universe-is-program-uh-oh-ther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B0444-32A9-41DB-9245-3873198A587C}"/>
              </a:ext>
            </a:extLst>
          </p:cNvPr>
          <p:cNvSpPr txBox="1"/>
          <p:nvPr/>
        </p:nvSpPr>
        <p:spPr>
          <a:xfrm>
            <a:off x="1512417" y="7158000"/>
            <a:ext cx="976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www.flickr.com/photos/si-mocs/8578279263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-sa/3.0/"/>
              </a:rPr>
              <a:t>CC BY-SA-NC</a:t>
            </a:r>
            <a:endParaRPr lang="en-GB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C980C-42E6-4BFD-8AC4-7D1F60F68A46}"/>
              </a:ext>
            </a:extLst>
          </p:cNvPr>
          <p:cNvSpPr txBox="1"/>
          <p:nvPr/>
        </p:nvSpPr>
        <p:spPr>
          <a:xfrm>
            <a:off x="5546035" y="3945835"/>
            <a:ext cx="14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440476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FE87-CF37-446F-9AC5-7A110ED2F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A2E9-D71B-4A12-AA41-8EEC2A08895B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rizomatika.blogspot.com/2012/03/mile-gu-how-quantum-physics-could-mak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42F18-E60E-4B3E-AFD4-A4F446DB3BA0}"/>
              </a:ext>
            </a:extLst>
          </p:cNvPr>
          <p:cNvSpPr txBox="1"/>
          <p:nvPr/>
        </p:nvSpPr>
        <p:spPr>
          <a:xfrm>
            <a:off x="1674000" y="700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sacerdotus.com/2013/02/the-universe-is-program-uh-oh-ther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B0444-32A9-41DB-9245-3873198A587C}"/>
              </a:ext>
            </a:extLst>
          </p:cNvPr>
          <p:cNvSpPr txBox="1"/>
          <p:nvPr/>
        </p:nvSpPr>
        <p:spPr>
          <a:xfrm>
            <a:off x="1512417" y="7158000"/>
            <a:ext cx="976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www.flickr.com/photos/si-mocs/8578279263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-sa/3.0/"/>
              </a:rPr>
              <a:t>CC BY-SA-NC</a:t>
            </a:r>
            <a:endParaRPr lang="en-GB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C980C-42E6-4BFD-8AC4-7D1F60F68A46}"/>
              </a:ext>
            </a:extLst>
          </p:cNvPr>
          <p:cNvSpPr txBox="1"/>
          <p:nvPr/>
        </p:nvSpPr>
        <p:spPr>
          <a:xfrm>
            <a:off x="5546035" y="3945835"/>
            <a:ext cx="14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6B2FE-741B-42CA-8AD6-7264E51A10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94" y="2560347"/>
            <a:ext cx="2615411" cy="3920068"/>
          </a:xfrm>
          <a:prstGeom prst="rect">
            <a:avLst/>
          </a:prstGeom>
          <a:effectLst>
            <a:glow rad="876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8944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FE87-CF37-446F-9AC5-7A110ED2F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597" t="24230" r="40242" b="21003"/>
          <a:stretch/>
        </p:blipFill>
        <p:spPr>
          <a:xfrm>
            <a:off x="4827638" y="1661652"/>
            <a:ext cx="2458065" cy="3755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A2E9-D71B-4A12-AA41-8EEC2A08895B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rizomatika.blogspot.com/2012/03/mile-gu-how-quantum-physics-could-mak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42F18-E60E-4B3E-AFD4-A4F446DB3BA0}"/>
              </a:ext>
            </a:extLst>
          </p:cNvPr>
          <p:cNvSpPr txBox="1"/>
          <p:nvPr/>
        </p:nvSpPr>
        <p:spPr>
          <a:xfrm>
            <a:off x="1674000" y="700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sacerdotus.com/2013/02/the-universe-is-program-uh-oh-ther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B0444-32A9-41DB-9245-3873198A587C}"/>
              </a:ext>
            </a:extLst>
          </p:cNvPr>
          <p:cNvSpPr txBox="1"/>
          <p:nvPr/>
        </p:nvSpPr>
        <p:spPr>
          <a:xfrm>
            <a:off x="1512417" y="7158000"/>
            <a:ext cx="976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www.flickr.com/photos/si-mocs/8578279263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569008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2F915-7F05-44AC-8243-26643D81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294" y="1468966"/>
            <a:ext cx="2615411" cy="3920068"/>
          </a:xfrm>
          <a:prstGeom prst="rect">
            <a:avLst/>
          </a:prstGeom>
          <a:effectLst>
            <a:glow rad="876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363085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56EE08-C0B6-4CE5-9EE5-F2AB28C949B3}"/>
              </a:ext>
            </a:extLst>
          </p:cNvPr>
          <p:cNvSpPr/>
          <p:nvPr/>
        </p:nvSpPr>
        <p:spPr>
          <a:xfrm>
            <a:off x="0" y="0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0487166A-C52A-43F8-A46B-21D30EDA3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4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60A460E3-51AB-45F8-BB68-2E879BF77B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1123.3333"/>
                </p14:media>
              </p:ext>
            </p:extLst>
          </p:nvPr>
        </p:nvPicPr>
        <p:blipFill rotWithShape="1">
          <a:blip r:embed="rId7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3968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ravel INSIDE a Black Hole - Short Documentary">
            <a:hlinkClick r:id="" action="ppaction://media"/>
            <a:extLst>
              <a:ext uri="{FF2B5EF4-FFF2-40B4-BE49-F238E27FC236}">
                <a16:creationId xmlns:a16="http://schemas.microsoft.com/office/drawing/2014/main" id="{8365B81E-AD27-4EA0-80E8-0FF4F04126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9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56EE08-C0B6-4CE5-9EE5-F2AB28C949B3}"/>
              </a:ext>
            </a:extLst>
          </p:cNvPr>
          <p:cNvSpPr/>
          <p:nvPr/>
        </p:nvSpPr>
        <p:spPr>
          <a:xfrm>
            <a:off x="0" y="0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0487166A-C52A-43F8-A46B-21D30EDA34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/>
                </p14:media>
              </p:ext>
            </p:extLst>
          </p:nvPr>
        </p:nvPicPr>
        <p:blipFill rotWithShape="1">
          <a:blip r:embed="rId5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7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460AD846-7DF9-4E90-89BB-2285F34D0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1123.3333"/>
                </p14:media>
              </p:ext>
            </p:extLst>
          </p:nvPr>
        </p:nvPicPr>
        <p:blipFill rotWithShape="1">
          <a:blip r:embed="rId6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09380631-AC26-4B6D-BA3B-43F4CA649BB2}"/>
              </a:ext>
            </a:extLst>
          </p:cNvPr>
          <p:cNvSpPr/>
          <p:nvPr/>
        </p:nvSpPr>
        <p:spPr>
          <a:xfrm>
            <a:off x="550606" y="5220929"/>
            <a:ext cx="1317523" cy="835742"/>
          </a:xfrm>
          <a:prstGeom prst="mathNotEqual">
            <a:avLst/>
          </a:prstGeom>
          <a:solidFill>
            <a:srgbClr val="151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1" titl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48822284-8D7A-4A83-B258-19B3474346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6615" y="2900516"/>
            <a:ext cx="4112069" cy="3382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875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orus inside Mirrored Sphere">
            <a:hlinkClick r:id="" action="ppaction://media"/>
            <a:extLst>
              <a:ext uri="{FF2B5EF4-FFF2-40B4-BE49-F238E27FC236}">
                <a16:creationId xmlns:a16="http://schemas.microsoft.com/office/drawing/2014/main" id="{91154A57-3C0E-4140-83B5-FF222EE808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4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8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A037E5-7F50-47F4-9A3C-413541A8EC54}"/>
              </a:ext>
            </a:extLst>
          </p:cNvPr>
          <p:cNvSpPr/>
          <p:nvPr/>
        </p:nvSpPr>
        <p:spPr>
          <a:xfrm>
            <a:off x="-147484" y="-68826"/>
            <a:ext cx="12575458" cy="7207045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star, indoor, sitting, black&#10;&#10;Description generated with very high confidence">
            <a:extLst>
              <a:ext uri="{FF2B5EF4-FFF2-40B4-BE49-F238E27FC236}">
                <a16:creationId xmlns:a16="http://schemas.microsoft.com/office/drawing/2014/main" id="{593DD47D-3DBB-42B4-92CF-4266D5E7C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651D4967-443C-43DB-BFF5-CA180D727E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824" t="18673" r="19229"/>
          <a:stretch/>
        </p:blipFill>
        <p:spPr>
          <a:xfrm>
            <a:off x="4660490" y="2272122"/>
            <a:ext cx="2615381" cy="231375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974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6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A521C5-8537-4C47-843B-A94551B032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AF5A1-FCF4-4FE4-AA03-7B44346C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85884" y="235088"/>
            <a:ext cx="6853084" cy="6387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88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FE87-CF37-446F-9AC5-7A110ED2F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0A2E9-D71B-4A12-AA41-8EEC2A08895B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rizomatika.blogspot.com/2012/03/mile-gu-how-quantum-physics-could-mak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42F18-E60E-4B3E-AFD4-A4F446DB3BA0}"/>
              </a:ext>
            </a:extLst>
          </p:cNvPr>
          <p:cNvSpPr txBox="1"/>
          <p:nvPr/>
        </p:nvSpPr>
        <p:spPr>
          <a:xfrm>
            <a:off x="1674000" y="700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www.sacerdotus.com/2013/02/the-universe-is-program-uh-oh-ther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B0444-32A9-41DB-9245-3873198A587C}"/>
              </a:ext>
            </a:extLst>
          </p:cNvPr>
          <p:cNvSpPr txBox="1"/>
          <p:nvPr/>
        </p:nvSpPr>
        <p:spPr>
          <a:xfrm>
            <a:off x="1512417" y="7158000"/>
            <a:ext cx="976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www.flickr.com/photos/si-mocs/8578279263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7717704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182</Words>
  <Application>Microsoft Office PowerPoint</Application>
  <PresentationFormat>Widescreen</PresentationFormat>
  <Paragraphs>20</Paragraphs>
  <Slides>18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9</cp:revision>
  <dcterms:created xsi:type="dcterms:W3CDTF">2018-08-29T16:06:44Z</dcterms:created>
  <dcterms:modified xsi:type="dcterms:W3CDTF">2018-09-01T23:45:23Z</dcterms:modified>
</cp:coreProperties>
</file>