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6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22" autoAdjust="0"/>
    <p:restoredTop sz="94660"/>
  </p:normalViewPr>
  <p:slideViewPr>
    <p:cSldViewPr snapToGrid="0">
      <p:cViewPr varScale="1">
        <p:scale>
          <a:sx n="38" d="100"/>
          <a:sy n="38" d="100"/>
        </p:scale>
        <p:origin x="72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C634-EFEE-4937-9259-E6D494EBD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2B3C9-5766-46EC-BE98-30093B59E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5CAE4-49B6-4769-A51E-BF380335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3863-52D9-4A34-AC88-C3CA0D31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BFCCA-53C5-49BE-A2D4-AF91A22D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5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A5A3-9701-4206-8BB4-C47316BA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BA5E6-CFB9-4E76-8592-D033D52E3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76154-19F4-4DEE-99FA-B1CAD11C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54432-E7A2-4C79-8F15-62401FF9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6DC35-872F-4E74-A9C2-EB29F7A9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87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5453DF-4123-4AE1-A078-BAC5F2716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C2F2-1937-4FF1-8D1D-19858AAF6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691F2-E4FE-49AB-B80E-A408A093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C61A-D323-4433-A5C7-4176E745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7E041-12FF-447F-A79F-6FDD96E10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6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A4C3-2F39-46E7-B126-99F2F8ED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C2968-233B-4E18-9B2B-3F1FAC629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B3EFF-5653-4AB6-8DDD-0AFAD4F1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0C45E-D980-479C-B9BD-FAF928A7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C0C0-7388-4D9D-BD96-016B1B4B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90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11D2-0F9D-445C-A16A-E65912FC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B8C39-FE95-4A12-8DF4-AD3FB5080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0A738-E3B7-45AC-9175-1E651486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80691-E76E-4CEC-A7D4-F55996C7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180CD-FFFB-48F4-96C4-A2721E53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4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2855-6E0B-4ECD-B3DC-417E96B7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E561C-E845-4420-AC1E-A59D9B5ED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A4096-29A2-4E17-80E8-E0B0A2C5B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64EB-5F2D-4AA8-8832-A42EE263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D018D-5CC2-4AB4-A5F4-8C420509D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9435-ADEC-4D65-B82E-8A7CA742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7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6D01-1528-4331-91AE-EFCF76F5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03CD7-CE06-42CD-8832-9D6C99196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E6556-F160-424E-92C5-49D7F3E7F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69716-60DC-4ADC-8907-B1882118C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2FAAC-9106-4560-963B-B69F3F9CD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8B186-2414-4235-8920-B3373C54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FAD9B-9CF1-4A19-B8C6-6192E412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DC3C86-6B1E-483B-8A88-3FCE8CF8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36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24F7-D0C7-446F-AB90-14A7E8A4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1CC6E-B3EA-488F-9685-0FF0E2BC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4DF61-6224-47B0-8C5F-34E21DCA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6C73-51C7-42D1-936A-EBE40F78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2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1F1B1-FDC1-4E95-A11B-731051C5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A4B86-D4F2-4A61-BE32-5C8454D9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ED463-B204-4ADE-A9F0-E5830C3F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5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7F8D-B17B-4D9D-8E8B-5E82F37D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3D9C9-8B3C-4136-B898-CB4CA2BFA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FF7FC-646B-40E6-BB3B-4CF135195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27758-85D3-42B2-91DD-F211F28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B1138-C2C5-4AE5-8EFA-92D6BA04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586A5-6678-4662-894D-7B3C928F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1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56E5-C67E-42FC-860A-BFFF28DA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707FB3-6590-40D8-AAD0-7E39E344E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B14ED-3C66-43B6-988E-0AE372966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2FDD5-407F-4AD0-AF60-7038EDB7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099A6-6CA2-48C7-8365-52E7853A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11B82-72DB-4C7D-A52F-88F7B5CE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300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39FF2-302B-42AB-8E2D-6813BABA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52CF-7FFF-4B50-844A-3AFBB56A5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CAE5C-8697-438D-9793-5649584B8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33DD4-19A1-4D6A-85F7-78141595D17B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626F-FED9-439D-8EAB-E63F9AEC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B1E28-B21F-4A10-AAE6-373299AE8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lig vid2use">
            <a:hlinkClick r:id="" action="ppaction://media"/>
            <a:extLst>
              <a:ext uri="{FF2B5EF4-FFF2-40B4-BE49-F238E27FC236}">
                <a16:creationId xmlns:a16="http://schemas.microsoft.com/office/drawing/2014/main" id="{FBEFA328-E89E-48A6-8444-7DC3FA72EA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81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1047" y="387044"/>
            <a:ext cx="5211572" cy="276911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oblig vid2use">
            <a:hlinkClick r:id="" action="ppaction://media"/>
            <a:extLst>
              <a:ext uri="{FF2B5EF4-FFF2-40B4-BE49-F238E27FC236}">
                <a16:creationId xmlns:a16="http://schemas.microsoft.com/office/drawing/2014/main" id="{967CA308-039E-4A3E-8ED7-6103ABB13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3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5766" y="3785421"/>
            <a:ext cx="5211572" cy="276911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BB0E0-2115-42EE-8234-522980F1050D}"/>
              </a:ext>
            </a:extLst>
          </p:cNvPr>
          <p:cNvSpPr txBox="1"/>
          <p:nvPr/>
        </p:nvSpPr>
        <p:spPr>
          <a:xfrm>
            <a:off x="702873" y="1627015"/>
            <a:ext cx="1071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LANGUAGE WE 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GB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</a:t>
            </a:r>
          </a:p>
        </p:txBody>
      </p:sp>
    </p:spTree>
    <p:extLst>
      <p:ext uri="{BB962C8B-B14F-4D97-AF65-F5344CB8AC3E}">
        <p14:creationId xmlns:p14="http://schemas.microsoft.com/office/powerpoint/2010/main" val="28168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7</Words>
  <Application>Microsoft Office PowerPoint</Application>
  <PresentationFormat>Widescreen</PresentationFormat>
  <Paragraphs>2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84</cp:revision>
  <dcterms:created xsi:type="dcterms:W3CDTF">2017-07-30T12:02:52Z</dcterms:created>
  <dcterms:modified xsi:type="dcterms:W3CDTF">2017-08-13T15:54:09Z</dcterms:modified>
</cp:coreProperties>
</file>