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97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4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60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00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5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65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0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6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7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62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11/01/2019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06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BBAA82-2651-4913-A0B4-B249958781A2}"/>
              </a:ext>
            </a:extLst>
          </p:cNvPr>
          <p:cNvSpPr txBox="1"/>
          <p:nvPr/>
        </p:nvSpPr>
        <p:spPr>
          <a:xfrm>
            <a:off x="3369075" y="2848356"/>
            <a:ext cx="5453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AND</a:t>
            </a:r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9600" b="1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INTO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A13522-7B8F-4122-A913-DB7F616A2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265" y="397942"/>
            <a:ext cx="5145470" cy="16765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F86E6A-7BA8-4383-AC92-3B5382FB7665}"/>
              </a:ext>
            </a:extLst>
          </p:cNvPr>
          <p:cNvSpPr txBox="1"/>
          <p:nvPr/>
        </p:nvSpPr>
        <p:spPr>
          <a:xfrm>
            <a:off x="1973800" y="4854787"/>
            <a:ext cx="8244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 w="19050">
                  <a:solidFill>
                    <a:sysClr val="windowText" lastClr="000000"/>
                  </a:solidFill>
                </a:ln>
                <a:solidFill>
                  <a:schemeClr val="accent6"/>
                </a:solidFill>
              </a:rPr>
              <a:t>A DEMONSTRATION!</a:t>
            </a:r>
          </a:p>
        </p:txBody>
      </p:sp>
      <p:sp>
        <p:nvSpPr>
          <p:cNvPr id="11" name="Star: 32 Points 10">
            <a:extLst>
              <a:ext uri="{FF2B5EF4-FFF2-40B4-BE49-F238E27FC236}">
                <a16:creationId xmlns:a16="http://schemas.microsoft.com/office/drawing/2014/main" id="{F92D2405-69BD-437D-B07C-91A5690B8FD8}"/>
              </a:ext>
            </a:extLst>
          </p:cNvPr>
          <p:cNvSpPr/>
          <p:nvPr/>
        </p:nvSpPr>
        <p:spPr>
          <a:xfrm>
            <a:off x="9152878" y="2760956"/>
            <a:ext cx="2800904" cy="2583402"/>
          </a:xfrm>
          <a:prstGeom prst="star32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CHECK THIS WORD</a:t>
            </a:r>
          </a:p>
        </p:txBody>
      </p:sp>
      <p:sp>
        <p:nvSpPr>
          <p:cNvPr id="12" name="Not Equal 11">
            <a:extLst>
              <a:ext uri="{FF2B5EF4-FFF2-40B4-BE49-F238E27FC236}">
                <a16:creationId xmlns:a16="http://schemas.microsoft.com/office/drawing/2014/main" id="{0EB30393-1A7A-47B2-990A-51ED4E3B2C03}"/>
              </a:ext>
            </a:extLst>
          </p:cNvPr>
          <p:cNvSpPr/>
          <p:nvPr/>
        </p:nvSpPr>
        <p:spPr>
          <a:xfrm>
            <a:off x="9623394" y="397942"/>
            <a:ext cx="1136342" cy="844932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9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1" nodeType="click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2019-01-11T14:26:22Z</dcterms:created>
  <dcterms:modified xsi:type="dcterms:W3CDTF">2019-01-11T14:50:46Z</dcterms:modified>
</cp:coreProperties>
</file>