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97BF-39DB-4737-BD34-38BDE2EFB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330A9C-9A5E-437E-BDB0-41EF02E7D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F20A0-C8C0-4ADD-8510-1D03BF4DA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4EF9F-0746-4E88-9210-C394E30D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8B2AE-2553-4864-B949-11863D198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1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F75AA-93E9-46F4-9E3A-37596050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B5B7D-BBED-47EC-8E2B-7853F0BC0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D9BB9-545D-4B02-AB21-68CFDA4F5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FE189-0415-4277-B10C-2A1AB430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32F27-8202-4BD3-8C42-58436AB3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89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37E52F-7AB3-4338-9034-4351AD5EC4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AF7D73-4F95-4F35-B454-022C4AD2D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67CC8-2FAF-4508-ABE2-AD3E3B70C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3C996-7228-40AB-8A29-B5AC46976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618C6-5619-4F26-8A16-F39B1A75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65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F2E8-0668-468F-B574-355C18106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A7B70-023A-4784-9159-D88F57B23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18668-9010-4F7F-9C3A-E3CE0F09E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1B0BE-F9D7-478F-B1F2-016BD383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EDAB-5467-4C11-B1FF-2D13E331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48B0D-6017-4591-ADAF-D72EA374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6E338-3172-4EC5-9ED0-F4E209F45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FA4C4-3C85-4369-997D-8B0A9667E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48B6F-76BE-4172-8EBD-B52A485B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6BA91-1AEA-4686-90B2-C143E4B1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74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07C1-6177-4C14-99A1-389F37A66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822BC-6C5D-4028-AFF0-35D242030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F3941-50CC-42D8-AD1D-85BB20C9F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B6099-CB4B-435B-B6A3-39BC419F0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3976B-4DA2-4CB4-9576-F7463AECA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897DF-DA9A-484B-87A6-6D0147B56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42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E01BF-9F50-4408-8D1F-D72BD90E0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6551E-5909-4CFB-897B-8B6DE70FD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D72BB-645C-4A05-9898-B07B44B3B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2C9723-4DDF-400C-B62B-28CC95CC1A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42A42-893E-4167-B744-ECB358E9EF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D2428B-314C-43F3-A04F-F554CDEB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2346A1-C9FF-4FBB-8835-6DF351118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2904CC-724F-4FD5-A0F7-2A2E306B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59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567C-9983-4421-8820-A1065F3F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94D667-778D-4482-ABE4-BEED5C87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36C92-78E8-40AF-8C57-CFFDD0C66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41F36C-9A7D-4702-B1C4-99EDC0E1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21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E4103-02D5-4028-ACEA-9F67B00EB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EE579D-0AEC-490D-BA1D-7931658BD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0CE27-BD8E-4130-A8ED-4B32709C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08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8D01-A950-426F-B788-60C39B233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FF421-6BA6-4D77-97C2-05A3B223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C488C8-CB96-4A92-ACC2-220CD6F51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CC3FD-45AF-4D38-97A2-B1BE92FFD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6AE46-5CEE-40B6-A108-C6C68711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70316-2990-4621-8C83-02DB0820F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6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9A748-B829-48C5-B9B1-2511491F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762A55-E5E2-412C-9CF7-BFF730F72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BC594-1527-482F-92FF-55176545E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175CA-A6F5-4DD7-93BF-27C9FC372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C844A-2796-44A9-9678-41494021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101E5-6793-4EBA-924D-801DDA28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93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8A23AD-DDE7-45A4-9BD9-FAF382102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398D2-63D2-430D-B27C-5AFB5DE56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E46B7-720C-477D-90F2-E35D58C8F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BF9D1-A8F7-4CB7-A486-1D3F1540325E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BCE02-4980-4786-8605-07DEF5EE8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A03A-8509-4FE1-BFE1-9BBD42B9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03638-A0E9-4740-92B9-3E897601D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5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0F6E8C-4DFD-4F8F-8907-7FCD6B6DE2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04" b="21629"/>
          <a:stretch/>
        </p:blipFill>
        <p:spPr>
          <a:xfrm>
            <a:off x="-67734" y="386080"/>
            <a:ext cx="12327467" cy="647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7380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5</cp:revision>
  <dcterms:created xsi:type="dcterms:W3CDTF">2018-05-07T14:58:53Z</dcterms:created>
  <dcterms:modified xsi:type="dcterms:W3CDTF">2018-05-07T15:45:50Z</dcterms:modified>
</cp:coreProperties>
</file>