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486" r:id="rId3"/>
    <p:sldId id="465" r:id="rId4"/>
    <p:sldId id="475" r:id="rId5"/>
    <p:sldId id="470" r:id="rId6"/>
    <p:sldId id="471" r:id="rId7"/>
    <p:sldId id="468" r:id="rId8"/>
    <p:sldId id="469" r:id="rId9"/>
    <p:sldId id="472" r:id="rId10"/>
    <p:sldId id="280" r:id="rId11"/>
    <p:sldId id="466" r:id="rId12"/>
    <p:sldId id="467" r:id="rId13"/>
    <p:sldId id="473" r:id="rId14"/>
    <p:sldId id="482" r:id="rId15"/>
    <p:sldId id="478" r:id="rId16"/>
    <p:sldId id="487" r:id="rId17"/>
    <p:sldId id="485" r:id="rId18"/>
    <p:sldId id="484" r:id="rId19"/>
    <p:sldId id="477" r:id="rId20"/>
    <p:sldId id="480" r:id="rId21"/>
    <p:sldId id="488" r:id="rId22"/>
    <p:sldId id="481" r:id="rId23"/>
    <p:sldId id="479" r:id="rId24"/>
    <p:sldId id="476" r:id="rId25"/>
    <p:sldId id="4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03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2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98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9A284-BD7D-46A8-8D65-17D6EA4AD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8B5A78-C7CF-49DA-AC1C-96FCEFE03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69CE8-F7DA-4CB9-A9DD-41B228A9B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B572F-D811-45B1-B269-2E3C334C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A90D2-45A1-435D-9715-321F0C8F0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864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E5A98-0A54-4509-B54A-872A3B93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4A3FC-E26D-4524-9517-CB6D7C82A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B0563-CD64-4685-A586-C17433D65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18036-4403-41C2-8290-06330B68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DA18B-1978-4A7B-BE9F-AFDC6671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064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B07E-126B-4325-B895-AC521B26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15BDD-70F1-4136-9BAF-18D196ACA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CD7EF-DDB1-4066-BC80-33DD13363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D5919-E9F4-43AB-B278-F69717A1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F060F-F352-40B8-ADE2-848F553AC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5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489A-5657-46F8-8583-AA643118C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45967-683D-42E3-A8B5-CEE0ED2EE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6449F-6272-4679-85E3-DB3900F90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ABBDA-21F3-43BE-B79B-3584695B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6AB35-68D6-4D9B-980E-769DF3302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B8AFF9-7640-4CA5-969F-496A783A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325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DC2D-6B7F-432B-9C75-3D94EBBE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A837A-E04C-42B0-8248-5B62B4492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64046-EB66-4D7F-9507-E02D4131E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56DD3-666B-4EF1-9FA2-0688F43D2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8B1EE-01F5-402E-817C-E003847E16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13132-5727-4E50-A1A8-0E115DBF2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1DE903-0B48-4E5D-99DD-F38AFC3AE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11119-0772-4952-851A-A3F7E1C2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220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2BB70-3943-45FA-BCDF-39F714520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08167-564A-40A9-991B-958DFE87D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F52B1-9A13-413C-A1F5-5FF7855D0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7B5C0-0489-44F9-B174-B38F1E8B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61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B78F67-7C34-4865-BCF9-7983FF1F0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C364F-220C-488E-A50B-7B833147C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73AB4-6A4E-4009-B365-8AA1980BE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824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EF01F-E563-4A8A-BF85-80A28FAC3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1031C-7E46-4B24-A070-2DDD70FE9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F1E34-1A5F-486E-B07E-FB13ACB34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204C7-29B7-4157-A439-1CF2F671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8DC2D-3108-469F-8362-C3A75F6E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6F8EB-53B0-468A-AB1E-A2266C22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958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909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459F6-BFA4-484B-B382-EE064CF50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EEA6BA-D5C5-41B1-9869-BD7DAB66DA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8823C-5477-4A83-A479-E0A3245F3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082F1-FD58-4D21-8343-A062F92D5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CF450-BB19-42D8-99DA-53C11A0C7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B21F2-4FF8-4BF6-81A9-A1BEEA5D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156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47F1E-F5B8-4BA2-B278-13DA9C250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4B5503-68A4-4907-9619-00E2D4AA9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0F184-D9EF-431F-BF6D-7456D30E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07EDB-8D64-4A01-B66E-1D8294553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FCD8A-F393-4F6A-A11E-4AE62DAA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700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A91175-1798-4E90-AC00-24626A1D45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A0E5B9-4306-4600-B833-434E19D28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FCB87-1C57-4535-A457-89EA2F561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9E1F0-FAAC-4830-8A68-BA36077F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0EF16-153F-42F6-B5D9-A1474E3C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715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61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977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664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36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48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75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00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96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03B9-3456-4FED-9BBE-32280F363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224D3-EE15-47FC-880B-DDA741F72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F6A00-2B52-4163-9035-68C8659EC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8E0B1-E95B-442B-A8F7-9199DCE43C2D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EC7F5-487C-4489-A601-E9C7CA392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8FD4-B7E9-4D1C-89AA-6FA9FB174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44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filterforge/8515847098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video" Target="../media/media1.mp4"/><Relationship Id="rId11" Type="http://schemas.openxmlformats.org/officeDocument/2006/relationships/image" Target="../media/image2.png"/><Relationship Id="rId5" Type="http://schemas.microsoft.com/office/2007/relationships/media" Target="../media/media1.mp4"/><Relationship Id="rId10" Type="http://schemas.openxmlformats.org/officeDocument/2006/relationships/image" Target="../media/image1.png"/><Relationship Id="rId4" Type="http://schemas.openxmlformats.org/officeDocument/2006/relationships/audio" Target="../media/media2.wav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video" Target="../media/media1.mp4"/><Relationship Id="rId11" Type="http://schemas.openxmlformats.org/officeDocument/2006/relationships/image" Target="../media/image5.png"/><Relationship Id="rId5" Type="http://schemas.microsoft.com/office/2007/relationships/media" Target="../media/media1.mp4"/><Relationship Id="rId10" Type="http://schemas.openxmlformats.org/officeDocument/2006/relationships/image" Target="../media/image2.png"/><Relationship Id="rId4" Type="http://schemas.microsoft.com/office/2007/relationships/media" Target="../media/media3.mp4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video" Target="../media/media1.mp4"/><Relationship Id="rId11" Type="http://schemas.openxmlformats.org/officeDocument/2006/relationships/image" Target="../media/image5.png"/><Relationship Id="rId5" Type="http://schemas.microsoft.com/office/2007/relationships/media" Target="../media/media1.mp4"/><Relationship Id="rId10" Type="http://schemas.openxmlformats.org/officeDocument/2006/relationships/image" Target="../media/image2.png"/><Relationship Id="rId4" Type="http://schemas.microsoft.com/office/2007/relationships/media" Target="../media/media3.mp4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video" Target="../media/media1.mp4"/><Relationship Id="rId5" Type="http://schemas.microsoft.com/office/2007/relationships/media" Target="../media/media1.mp4"/><Relationship Id="rId10" Type="http://schemas.openxmlformats.org/officeDocument/2006/relationships/image" Target="../media/image2.png"/><Relationship Id="rId4" Type="http://schemas.microsoft.com/office/2007/relationships/media" Target="../media/media3.mp4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hyperlink" Target="https://graphis-artwork.blogspot.co.uk/2013/08/leonardo-da-vinci-1452-1519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BA774B-2651-4D40-A17A-1449D7734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228" y="78658"/>
            <a:ext cx="6858000" cy="6858000"/>
          </a:xfrm>
          <a:prstGeom prst="rect">
            <a:avLst/>
          </a:prstGeom>
        </p:spPr>
      </p:pic>
      <p:pic>
        <p:nvPicPr>
          <p:cNvPr id="7" name="KEVINS CLOCK">
            <a:hlinkClick r:id="" action="ppaction://media"/>
            <a:extLst>
              <a:ext uri="{FF2B5EF4-FFF2-40B4-BE49-F238E27FC236}">
                <a16:creationId xmlns:a16="http://schemas.microsoft.com/office/drawing/2014/main" id="{441585BC-E44E-4FB5-85E9-118B45473E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000" t="14051" r="20645" b="16703"/>
          <a:stretch/>
        </p:blipFill>
        <p:spPr>
          <a:xfrm>
            <a:off x="3156155" y="644657"/>
            <a:ext cx="6022145" cy="5385762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5062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tar filled sky&#10;&#10;Description generated with high confidence">
            <a:extLst>
              <a:ext uri="{FF2B5EF4-FFF2-40B4-BE49-F238E27FC236}">
                <a16:creationId xmlns:a16="http://schemas.microsoft.com/office/drawing/2014/main" id="{077FEAEE-7393-46CE-B98D-6393FA4EA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58846" y="0"/>
            <a:ext cx="6858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059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BA774B-2651-4D40-A17A-1449D7734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228" y="78658"/>
            <a:ext cx="6858000" cy="6858000"/>
          </a:xfrm>
          <a:prstGeom prst="rect">
            <a:avLst/>
          </a:prstGeom>
        </p:spPr>
      </p:pic>
      <p:pic>
        <p:nvPicPr>
          <p:cNvPr id="7" name="KEVINS CLOCK">
            <a:hlinkClick r:id="" action="ppaction://media"/>
            <a:extLst>
              <a:ext uri="{FF2B5EF4-FFF2-40B4-BE49-F238E27FC236}">
                <a16:creationId xmlns:a16="http://schemas.microsoft.com/office/drawing/2014/main" id="{441585BC-E44E-4FB5-85E9-118B45473E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000" t="14051" r="20645" b="16703"/>
          <a:stretch/>
        </p:blipFill>
        <p:spPr>
          <a:xfrm>
            <a:off x="3084927" y="636269"/>
            <a:ext cx="6022145" cy="5385762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640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F24AB6-603A-4125-B4C7-05EEF1800778}"/>
              </a:ext>
            </a:extLst>
          </p:cNvPr>
          <p:cNvSpPr/>
          <p:nvPr/>
        </p:nvSpPr>
        <p:spPr>
          <a:xfrm>
            <a:off x="-68826" y="0"/>
            <a:ext cx="1226082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FF0F616B-8FD9-4431-9A33-F3E3C29AE4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89"/>
                </p14:media>
              </p:ext>
            </p:extLst>
          </p:nvPr>
        </p:nvPicPr>
        <p:blipFill rotWithShape="1">
          <a:blip r:embed="rId8"/>
          <a:srcRect l="28125" t="6173" r="26181" b="12716"/>
          <a:stretch>
            <a:fillRect/>
          </a:stretch>
        </p:blipFill>
        <p:spPr>
          <a:xfrm>
            <a:off x="4098498" y="1359678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pic>
        <p:nvPicPr>
          <p:cNvPr id="7" name="sheba2go">
            <a:hlinkClick r:id="" action="ppaction://media"/>
            <a:extLst>
              <a:ext uri="{FF2B5EF4-FFF2-40B4-BE49-F238E27FC236}">
                <a16:creationId xmlns:a16="http://schemas.microsoft.com/office/drawing/2014/main" id="{E9A58020-80E5-48A2-86A5-16A4208094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60540" y="5696462"/>
            <a:ext cx="406400" cy="406400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F3658F6C-1E10-405D-A322-66AF2C25E42B}"/>
              </a:ext>
            </a:extLst>
          </p:cNvPr>
          <p:cNvSpPr/>
          <p:nvPr/>
        </p:nvSpPr>
        <p:spPr>
          <a:xfrm>
            <a:off x="245807" y="755138"/>
            <a:ext cx="11631560" cy="5347723"/>
          </a:xfrm>
          <a:prstGeom prst="horizontalScroll">
            <a:avLst/>
          </a:prstGeom>
          <a:solidFill>
            <a:srgbClr val="B7AB9C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9600" kern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Academy Engraved LET" pitchFamily="2" charset="0"/>
              </a:rPr>
              <a:t>THE HISTORYSCOPE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2FBB25-DD8F-46B4-94D9-6AC451A1AD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1643" y="1219847"/>
            <a:ext cx="4911885" cy="4911885"/>
          </a:xfrm>
          <a:prstGeom prst="rect">
            <a:avLst/>
          </a:prstGeom>
        </p:spPr>
      </p:pic>
      <p:pic>
        <p:nvPicPr>
          <p:cNvPr id="10" name="KEVINS CLOCK">
            <a:hlinkClick r:id="" action="ppaction://media"/>
            <a:extLst>
              <a:ext uri="{FF2B5EF4-FFF2-40B4-BE49-F238E27FC236}">
                <a16:creationId xmlns:a16="http://schemas.microsoft.com/office/drawing/2014/main" id="{6930BBE9-7ADC-471C-8B53-84418004B55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20000" t="14051" r="20645" b="16703"/>
          <a:stretch/>
        </p:blipFill>
        <p:spPr>
          <a:xfrm>
            <a:off x="4010973" y="1640894"/>
            <a:ext cx="4313223" cy="385742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AD37DC-2945-41CD-95C1-28D84CDC907F}"/>
              </a:ext>
            </a:extLst>
          </p:cNvPr>
          <p:cNvSpPr/>
          <p:nvPr/>
        </p:nvSpPr>
        <p:spPr>
          <a:xfrm>
            <a:off x="1032463" y="2151439"/>
            <a:ext cx="10127074" cy="2885994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STEP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BACK IN TIME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KEVIN SHAW</a:t>
            </a:r>
          </a:p>
        </p:txBody>
      </p:sp>
    </p:spTree>
    <p:extLst>
      <p:ext uri="{BB962C8B-B14F-4D97-AF65-F5344CB8AC3E}">
        <p14:creationId xmlns:p14="http://schemas.microsoft.com/office/powerpoint/2010/main" val="289250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 numSld="999" showWhenStopped="0">
                <p:cTn id="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0">
                <p:cTn id="7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eba2go">
            <a:hlinkClick r:id="" action="ppaction://media"/>
            <a:extLst>
              <a:ext uri="{FF2B5EF4-FFF2-40B4-BE49-F238E27FC236}">
                <a16:creationId xmlns:a16="http://schemas.microsoft.com/office/drawing/2014/main" id="{E9A58020-80E5-48A2-86A5-16A420809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0540" y="5696462"/>
            <a:ext cx="406400" cy="406400"/>
          </a:xfrm>
          <a:prstGeom prst="rect">
            <a:avLst/>
          </a:prstGeom>
        </p:spPr>
      </p:pic>
      <p:pic>
        <p:nvPicPr>
          <p:cNvPr id="10" name="KEVINS CLOCK">
            <a:hlinkClick r:id="" action="ppaction://media"/>
            <a:extLst>
              <a:ext uri="{FF2B5EF4-FFF2-40B4-BE49-F238E27FC236}">
                <a16:creationId xmlns:a16="http://schemas.microsoft.com/office/drawing/2014/main" id="{6930BBE9-7ADC-471C-8B53-84418004B55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0000" t="14051" r="20645" b="16703"/>
          <a:stretch/>
        </p:blipFill>
        <p:spPr>
          <a:xfrm>
            <a:off x="2813594" y="976230"/>
            <a:ext cx="4313223" cy="385742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0294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74A6F6-0F05-4FED-B9D0-BAD7F02E22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2F854C-72AE-4036-A380-8880EE839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963" y="365494"/>
            <a:ext cx="6194073" cy="61270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5D53A2-358F-49AB-9AB7-731ADD11A30B}"/>
              </a:ext>
            </a:extLst>
          </p:cNvPr>
          <p:cNvSpPr/>
          <p:nvPr/>
        </p:nvSpPr>
        <p:spPr>
          <a:xfrm>
            <a:off x="1032463" y="2151439"/>
            <a:ext cx="10127074" cy="2885994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STEP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BACK IN TIME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KEVIN SHAW</a:t>
            </a:r>
          </a:p>
        </p:txBody>
      </p:sp>
    </p:spTree>
    <p:extLst>
      <p:ext uri="{BB962C8B-B14F-4D97-AF65-F5344CB8AC3E}">
        <p14:creationId xmlns:p14="http://schemas.microsoft.com/office/powerpoint/2010/main" val="290182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87AA93-E1B6-46AE-B628-A9362DF19DE9}"/>
              </a:ext>
            </a:extLst>
          </p:cNvPr>
          <p:cNvSpPr/>
          <p:nvPr/>
        </p:nvSpPr>
        <p:spPr>
          <a:xfrm>
            <a:off x="0" y="0"/>
            <a:ext cx="12192000" cy="68854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B91EDE-ACF9-4C23-99E6-B9F1264E5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620" y="-266586"/>
            <a:ext cx="6831963" cy="6826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A06D3-665E-4904-B924-8E4AF84A5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47" r="15386"/>
          <a:stretch/>
        </p:blipFill>
        <p:spPr>
          <a:xfrm>
            <a:off x="3673780" y="1363623"/>
            <a:ext cx="2619110" cy="3893589"/>
          </a:xfrm>
          <a:prstGeom prst="rect">
            <a:avLst/>
          </a:prstGeom>
          <a:effectLst>
            <a:glow rad="673100">
              <a:schemeClr val="bg1"/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FC8712-265B-4EA1-BF6E-6895EF5C4F36}"/>
              </a:ext>
            </a:extLst>
          </p:cNvPr>
          <p:cNvSpPr/>
          <p:nvPr/>
        </p:nvSpPr>
        <p:spPr>
          <a:xfrm>
            <a:off x="5082160" y="2417866"/>
            <a:ext cx="3044423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0" b="1" cap="none" spc="0" dirty="0">
                <a:ln w="1905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6604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1905</a:t>
            </a:r>
          </a:p>
        </p:txBody>
      </p:sp>
    </p:spTree>
    <p:extLst>
      <p:ext uri="{BB962C8B-B14F-4D97-AF65-F5344CB8AC3E}">
        <p14:creationId xmlns:p14="http://schemas.microsoft.com/office/powerpoint/2010/main" val="296697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9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7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74A6F6-0F05-4FED-B9D0-BAD7F02E22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2F854C-72AE-4036-A380-8880EE839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963" y="365494"/>
            <a:ext cx="6194073" cy="61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06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74A6F6-0F05-4FED-B9D0-BAD7F02E22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2F854C-72AE-4036-A380-8880EE839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963" y="365494"/>
            <a:ext cx="6194073" cy="61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6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87AA93-E1B6-46AE-B628-A9362DF19DE9}"/>
              </a:ext>
            </a:extLst>
          </p:cNvPr>
          <p:cNvSpPr/>
          <p:nvPr/>
        </p:nvSpPr>
        <p:spPr>
          <a:xfrm>
            <a:off x="0" y="0"/>
            <a:ext cx="12192000" cy="68854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B91EDE-ACF9-4C23-99E6-B9F1264E5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620" y="-266586"/>
            <a:ext cx="6831963" cy="68266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9A6D2C-7376-4D6C-9D53-FE1EF4F73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47" r="15386"/>
          <a:stretch/>
        </p:blipFill>
        <p:spPr>
          <a:xfrm>
            <a:off x="3476890" y="1482205"/>
            <a:ext cx="2619110" cy="3893589"/>
          </a:xfrm>
          <a:prstGeom prst="rect">
            <a:avLst/>
          </a:prstGeom>
          <a:effectLst>
            <a:glow rad="6731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A06D3-665E-4904-B924-8E4AF84A5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47" r="15386"/>
          <a:stretch/>
        </p:blipFill>
        <p:spPr>
          <a:xfrm>
            <a:off x="3476890" y="1495932"/>
            <a:ext cx="2619110" cy="3893589"/>
          </a:xfrm>
          <a:prstGeom prst="rect">
            <a:avLst/>
          </a:prstGeom>
          <a:effectLst>
            <a:glow rad="673100">
              <a:schemeClr val="bg1"/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FC8712-265B-4EA1-BF6E-6895EF5C4F36}"/>
              </a:ext>
            </a:extLst>
          </p:cNvPr>
          <p:cNvSpPr/>
          <p:nvPr/>
        </p:nvSpPr>
        <p:spPr>
          <a:xfrm>
            <a:off x="5082160" y="2417866"/>
            <a:ext cx="3044423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0" b="1" cap="none" spc="0" dirty="0">
                <a:ln w="1905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6604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1905</a:t>
            </a:r>
          </a:p>
        </p:txBody>
      </p:sp>
    </p:spTree>
    <p:extLst>
      <p:ext uri="{BB962C8B-B14F-4D97-AF65-F5344CB8AC3E}">
        <p14:creationId xmlns:p14="http://schemas.microsoft.com/office/powerpoint/2010/main" val="54672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9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4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4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87AA93-E1B6-46AE-B628-A9362DF19DE9}"/>
              </a:ext>
            </a:extLst>
          </p:cNvPr>
          <p:cNvSpPr/>
          <p:nvPr/>
        </p:nvSpPr>
        <p:spPr>
          <a:xfrm>
            <a:off x="0" y="0"/>
            <a:ext cx="12192000" cy="68854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B91EDE-ACF9-4C23-99E6-B9F1264E5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620" y="-266586"/>
            <a:ext cx="6831963" cy="68266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9A6D2C-7376-4D6C-9D53-FE1EF4F73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47" r="15386"/>
          <a:stretch/>
        </p:blipFill>
        <p:spPr>
          <a:xfrm>
            <a:off x="3476890" y="1482205"/>
            <a:ext cx="2619110" cy="3893589"/>
          </a:xfrm>
          <a:prstGeom prst="rect">
            <a:avLst/>
          </a:prstGeom>
          <a:effectLst>
            <a:glow rad="6731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A06D3-665E-4904-B924-8E4AF84A5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47" r="15386"/>
          <a:stretch/>
        </p:blipFill>
        <p:spPr>
          <a:xfrm>
            <a:off x="3431507" y="1495932"/>
            <a:ext cx="2619110" cy="3893589"/>
          </a:xfrm>
          <a:prstGeom prst="rect">
            <a:avLst/>
          </a:prstGeom>
          <a:effectLst>
            <a:glow rad="673100">
              <a:schemeClr val="bg1"/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FC8712-265B-4EA1-BF6E-6895EF5C4F36}"/>
              </a:ext>
            </a:extLst>
          </p:cNvPr>
          <p:cNvSpPr/>
          <p:nvPr/>
        </p:nvSpPr>
        <p:spPr>
          <a:xfrm>
            <a:off x="5082160" y="2417866"/>
            <a:ext cx="3044423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0" b="1" cap="none" spc="0" dirty="0">
                <a:ln w="1905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6604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B0D37-8C6B-4013-8FC0-126641F94E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60" t="7802" r="5953" b="10758"/>
          <a:stretch/>
        </p:blipFill>
        <p:spPr>
          <a:xfrm>
            <a:off x="-259880" y="-359563"/>
            <a:ext cx="12996153" cy="701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0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B238DD-12E9-4F97-89B0-5935182C90D3}"/>
              </a:ext>
            </a:extLst>
          </p:cNvPr>
          <p:cNvSpPr/>
          <p:nvPr/>
        </p:nvSpPr>
        <p:spPr>
          <a:xfrm>
            <a:off x="-38714" y="-77056"/>
            <a:ext cx="12192000" cy="6935056"/>
          </a:xfrm>
          <a:prstGeom prst="rect">
            <a:avLst/>
          </a:prstGeom>
          <a:solidFill>
            <a:srgbClr val="151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heba2go">
            <a:hlinkClick r:id="" action="ppaction://media"/>
            <a:extLst>
              <a:ext uri="{FF2B5EF4-FFF2-40B4-BE49-F238E27FC236}">
                <a16:creationId xmlns:a16="http://schemas.microsoft.com/office/drawing/2014/main" id="{EBD5D9B0-A01D-451C-A43F-6E2C01A80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1212" y="6008328"/>
            <a:ext cx="406400" cy="406400"/>
          </a:xfrm>
          <a:prstGeom prst="rect">
            <a:avLst/>
          </a:prstGeom>
        </p:spPr>
      </p:pic>
      <p:pic>
        <p:nvPicPr>
          <p:cNvPr id="7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A27A00D7-D719-487F-8A14-4185EDA81F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189"/>
                </p14:media>
              </p:ext>
            </p:extLst>
          </p:nvPr>
        </p:nvPicPr>
        <p:blipFill rotWithShape="1">
          <a:blip r:embed="rId9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sp>
        <p:nvSpPr>
          <p:cNvPr id="13" name="Not Equal 12">
            <a:extLst>
              <a:ext uri="{FF2B5EF4-FFF2-40B4-BE49-F238E27FC236}">
                <a16:creationId xmlns:a16="http://schemas.microsoft.com/office/drawing/2014/main" id="{427DDE7E-0672-4C03-936E-1D33326A2A54}"/>
              </a:ext>
            </a:extLst>
          </p:cNvPr>
          <p:cNvSpPr/>
          <p:nvPr/>
        </p:nvSpPr>
        <p:spPr>
          <a:xfrm>
            <a:off x="250166" y="61754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Not Equal 21">
            <a:extLst>
              <a:ext uri="{FF2B5EF4-FFF2-40B4-BE49-F238E27FC236}">
                <a16:creationId xmlns:a16="http://schemas.microsoft.com/office/drawing/2014/main" id="{78BF88E8-1782-47D4-9193-614358307BF7}"/>
              </a:ext>
            </a:extLst>
          </p:cNvPr>
          <p:cNvSpPr/>
          <p:nvPr/>
        </p:nvSpPr>
        <p:spPr>
          <a:xfrm>
            <a:off x="402566" y="63278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EVINS CLOCK">
            <a:hlinkClick r:id="" action="ppaction://media"/>
            <a:extLst>
              <a:ext uri="{FF2B5EF4-FFF2-40B4-BE49-F238E27FC236}">
                <a16:creationId xmlns:a16="http://schemas.microsoft.com/office/drawing/2014/main" id="{0EDFC24D-7B18-40E3-8031-B0AACD163E7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20000" t="14051" r="20645" b="16703"/>
          <a:stretch/>
        </p:blipFill>
        <p:spPr>
          <a:xfrm>
            <a:off x="3652797" y="1468097"/>
            <a:ext cx="4886406" cy="437004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D4182D-ED84-4B1F-ACF5-6774E04474D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347" r="15386"/>
          <a:stretch/>
        </p:blipFill>
        <p:spPr>
          <a:xfrm>
            <a:off x="739694" y="1658652"/>
            <a:ext cx="2619110" cy="3893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7410E-E2E2-4196-9DF5-A265F82D04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95" t="10692" r="10912" b="37359"/>
          <a:stretch/>
        </p:blipFill>
        <p:spPr>
          <a:xfrm rot="21199707">
            <a:off x="5091970" y="764139"/>
            <a:ext cx="6877648" cy="3562711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BB0B2047-846A-4D33-9BF9-2ACFCE2B7BA1}"/>
              </a:ext>
            </a:extLst>
          </p:cNvPr>
          <p:cNvSpPr/>
          <p:nvPr/>
        </p:nvSpPr>
        <p:spPr>
          <a:xfrm>
            <a:off x="1004249" y="1540168"/>
            <a:ext cx="10127074" cy="3781121"/>
          </a:xfrm>
          <a:prstGeom prst="horizontalScroll">
            <a:avLst/>
          </a:prstGeom>
          <a:solidFill>
            <a:srgbClr val="B7AB9C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THE </a:t>
            </a:r>
            <a:r>
              <a:rPr kumimoji="0" lang="en-GB" sz="88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HISTORYSCOPE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A1731A-B980-438B-B870-21D40332903D}"/>
              </a:ext>
            </a:extLst>
          </p:cNvPr>
          <p:cNvSpPr/>
          <p:nvPr/>
        </p:nvSpPr>
        <p:spPr>
          <a:xfrm>
            <a:off x="865314" y="2076071"/>
            <a:ext cx="10127074" cy="2885994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STEP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BACK IN TIME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KEVIN SHAW</a:t>
            </a:r>
          </a:p>
        </p:txBody>
      </p:sp>
    </p:spTree>
    <p:extLst>
      <p:ext uri="{BB962C8B-B14F-4D97-AF65-F5344CB8AC3E}">
        <p14:creationId xmlns:p14="http://schemas.microsoft.com/office/powerpoint/2010/main" val="107985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04167E-6 -4.44444E-6 L 0.08607 0.025 C 0.10391 0.03056 0.13086 0.03311 0.15924 0.03311 C 0.19141 0.03311 0.21719 0.03056 0.23503 0.025 L 0.32161 -4.44444E-6 " pathEditMode="relative" rAng="0" ptsTypes="AAAAA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0">
                <p:cTn id="9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0">
                <p:cTn id="9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87AA93-E1B6-46AE-B628-A9362DF19DE9}"/>
              </a:ext>
            </a:extLst>
          </p:cNvPr>
          <p:cNvSpPr/>
          <p:nvPr/>
        </p:nvSpPr>
        <p:spPr>
          <a:xfrm>
            <a:off x="0" y="0"/>
            <a:ext cx="12192000" cy="68854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B91EDE-ACF9-4C23-99E6-B9F1264E5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620" y="-266586"/>
            <a:ext cx="6831963" cy="68266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9A6D2C-7376-4D6C-9D53-FE1EF4F73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47" r="15386"/>
          <a:stretch/>
        </p:blipFill>
        <p:spPr>
          <a:xfrm>
            <a:off x="3476890" y="1482205"/>
            <a:ext cx="2619110" cy="3893589"/>
          </a:xfrm>
          <a:prstGeom prst="rect">
            <a:avLst/>
          </a:prstGeom>
          <a:effectLst>
            <a:glow rad="6731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A06D3-665E-4904-B924-8E4AF84A5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47" r="15386"/>
          <a:stretch/>
        </p:blipFill>
        <p:spPr>
          <a:xfrm>
            <a:off x="3476890" y="1495932"/>
            <a:ext cx="2619110" cy="3893589"/>
          </a:xfrm>
          <a:prstGeom prst="rect">
            <a:avLst/>
          </a:prstGeom>
          <a:effectLst>
            <a:glow rad="673100">
              <a:schemeClr val="bg1"/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FC8712-265B-4EA1-BF6E-6895EF5C4F36}"/>
              </a:ext>
            </a:extLst>
          </p:cNvPr>
          <p:cNvSpPr/>
          <p:nvPr/>
        </p:nvSpPr>
        <p:spPr>
          <a:xfrm>
            <a:off x="5082160" y="2417866"/>
            <a:ext cx="3044423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0" b="1" cap="none" spc="0" dirty="0">
                <a:ln w="1905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6604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1905</a:t>
            </a:r>
          </a:p>
        </p:txBody>
      </p:sp>
    </p:spTree>
    <p:extLst>
      <p:ext uri="{BB962C8B-B14F-4D97-AF65-F5344CB8AC3E}">
        <p14:creationId xmlns:p14="http://schemas.microsoft.com/office/powerpoint/2010/main" val="185725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9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4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4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11570E-6B6A-4C39-A541-C3F8B0A59A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A6D2C-7376-4D6C-9D53-FE1EF4F73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47" r="15386"/>
          <a:stretch/>
        </p:blipFill>
        <p:spPr>
          <a:xfrm>
            <a:off x="3476890" y="1482205"/>
            <a:ext cx="2619110" cy="3893589"/>
          </a:xfrm>
          <a:prstGeom prst="rect">
            <a:avLst/>
          </a:prstGeom>
          <a:effectLst>
            <a:glow rad="6731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A06D3-665E-4904-B924-8E4AF84A5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47" r="15386"/>
          <a:stretch/>
        </p:blipFill>
        <p:spPr>
          <a:xfrm>
            <a:off x="3476890" y="1482205"/>
            <a:ext cx="2619110" cy="3893589"/>
          </a:xfrm>
          <a:prstGeom prst="rect">
            <a:avLst/>
          </a:prstGeom>
          <a:effectLst>
            <a:glow rad="6731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87697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87AA93-E1B6-46AE-B628-A9362DF19DE9}"/>
              </a:ext>
            </a:extLst>
          </p:cNvPr>
          <p:cNvSpPr/>
          <p:nvPr/>
        </p:nvSpPr>
        <p:spPr>
          <a:xfrm>
            <a:off x="0" y="0"/>
            <a:ext cx="12192000" cy="68854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B91EDE-ACF9-4C23-99E6-B9F1264E5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620" y="-266586"/>
            <a:ext cx="6831963" cy="68266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9A6D2C-7376-4D6C-9D53-FE1EF4F73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47" r="15386"/>
          <a:stretch/>
        </p:blipFill>
        <p:spPr>
          <a:xfrm>
            <a:off x="3476890" y="1482205"/>
            <a:ext cx="2619110" cy="3893589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A06D3-665E-4904-B924-8E4AF84A5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47" r="15386"/>
          <a:stretch/>
        </p:blipFill>
        <p:spPr>
          <a:xfrm>
            <a:off x="3439938" y="1495932"/>
            <a:ext cx="2619110" cy="3893589"/>
          </a:xfrm>
          <a:prstGeom prst="rect">
            <a:avLst/>
          </a:prstGeom>
          <a:effectLst>
            <a:glow rad="508000">
              <a:schemeClr val="bg1"/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FC8712-265B-4EA1-BF6E-6895EF5C4F36}"/>
              </a:ext>
            </a:extLst>
          </p:cNvPr>
          <p:cNvSpPr/>
          <p:nvPr/>
        </p:nvSpPr>
        <p:spPr>
          <a:xfrm>
            <a:off x="4767527" y="2460582"/>
            <a:ext cx="3044423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000" b="1" cap="none" spc="0" dirty="0">
                <a:ln w="1905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glow rad="5461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1066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94E73-E94E-439D-A596-DB7E62C8566E}"/>
              </a:ext>
            </a:extLst>
          </p:cNvPr>
          <p:cNvSpPr txBox="1"/>
          <p:nvPr/>
        </p:nvSpPr>
        <p:spPr>
          <a:xfrm>
            <a:off x="-23382" y="2648698"/>
            <a:ext cx="118719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</a:t>
            </a:r>
            <a:r>
              <a:rPr lang="en-GB" sz="10000" dirty="0">
                <a:ln w="3810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520700">
                    <a:schemeClr val="bg1"/>
                  </a:glow>
                </a:effectLst>
              </a:rPr>
              <a:t>BATTLE OF HASTINGS</a:t>
            </a:r>
          </a:p>
        </p:txBody>
      </p:sp>
      <p:sp>
        <p:nvSpPr>
          <p:cNvPr id="10" name="Not Equal 9">
            <a:extLst>
              <a:ext uri="{FF2B5EF4-FFF2-40B4-BE49-F238E27FC236}">
                <a16:creationId xmlns:a16="http://schemas.microsoft.com/office/drawing/2014/main" id="{F2860B71-7316-4CA2-AFEC-6D7A94441F03}"/>
              </a:ext>
            </a:extLst>
          </p:cNvPr>
          <p:cNvSpPr/>
          <p:nvPr/>
        </p:nvSpPr>
        <p:spPr>
          <a:xfrm>
            <a:off x="452284" y="5965929"/>
            <a:ext cx="1403914" cy="594120"/>
          </a:xfrm>
          <a:prstGeom prst="mathNot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3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7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5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9A6D2C-7376-4D6C-9D53-FE1EF4F73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47" r="15386"/>
          <a:stretch/>
        </p:blipFill>
        <p:spPr>
          <a:xfrm>
            <a:off x="739694" y="1658652"/>
            <a:ext cx="2619110" cy="389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6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04167E-6 -4.44444E-6 L 0.08607 0.025 C 0.10391 0.03056 0.13086 0.03311 0.15924 0.03311 C 0.19141 0.03311 0.21719 0.03056 0.23503 0.025 L 0.32161 -4.44444E-6 " pathEditMode="relative" rAng="0" ptsTypes="AAAAA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557BA-0D63-40E5-81F4-9C4F11D92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EDA93-CE8C-4AAF-84D3-96023C4D4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454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B238DD-12E9-4F97-89B0-5935182C90D3}"/>
              </a:ext>
            </a:extLst>
          </p:cNvPr>
          <p:cNvSpPr/>
          <p:nvPr/>
        </p:nvSpPr>
        <p:spPr>
          <a:xfrm>
            <a:off x="-38714" y="-77056"/>
            <a:ext cx="12192000" cy="6935056"/>
          </a:xfrm>
          <a:prstGeom prst="rect">
            <a:avLst/>
          </a:prstGeom>
          <a:solidFill>
            <a:srgbClr val="151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heba2go">
            <a:hlinkClick r:id="" action="ppaction://media"/>
            <a:extLst>
              <a:ext uri="{FF2B5EF4-FFF2-40B4-BE49-F238E27FC236}">
                <a16:creationId xmlns:a16="http://schemas.microsoft.com/office/drawing/2014/main" id="{EBD5D9B0-A01D-451C-A43F-6E2C01A80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1212" y="6008328"/>
            <a:ext cx="406400" cy="406400"/>
          </a:xfrm>
          <a:prstGeom prst="rect">
            <a:avLst/>
          </a:prstGeom>
        </p:spPr>
      </p:pic>
      <p:pic>
        <p:nvPicPr>
          <p:cNvPr id="7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A27A00D7-D719-487F-8A14-4185EDA81F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189"/>
                </p14:media>
              </p:ext>
            </p:extLst>
          </p:nvPr>
        </p:nvPicPr>
        <p:blipFill rotWithShape="1">
          <a:blip r:embed="rId9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sp>
        <p:nvSpPr>
          <p:cNvPr id="13" name="Not Equal 12">
            <a:extLst>
              <a:ext uri="{FF2B5EF4-FFF2-40B4-BE49-F238E27FC236}">
                <a16:creationId xmlns:a16="http://schemas.microsoft.com/office/drawing/2014/main" id="{427DDE7E-0672-4C03-936E-1D33326A2A54}"/>
              </a:ext>
            </a:extLst>
          </p:cNvPr>
          <p:cNvSpPr/>
          <p:nvPr/>
        </p:nvSpPr>
        <p:spPr>
          <a:xfrm>
            <a:off x="250166" y="61754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Not Equal 21">
            <a:extLst>
              <a:ext uri="{FF2B5EF4-FFF2-40B4-BE49-F238E27FC236}">
                <a16:creationId xmlns:a16="http://schemas.microsoft.com/office/drawing/2014/main" id="{78BF88E8-1782-47D4-9193-614358307BF7}"/>
              </a:ext>
            </a:extLst>
          </p:cNvPr>
          <p:cNvSpPr/>
          <p:nvPr/>
        </p:nvSpPr>
        <p:spPr>
          <a:xfrm>
            <a:off x="402566" y="63278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EVINS CLOCK">
            <a:hlinkClick r:id="" action="ppaction://media"/>
            <a:extLst>
              <a:ext uri="{FF2B5EF4-FFF2-40B4-BE49-F238E27FC236}">
                <a16:creationId xmlns:a16="http://schemas.microsoft.com/office/drawing/2014/main" id="{0EDFC24D-7B18-40E3-8031-B0AACD163E7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20000" t="14051" r="20645" b="16703"/>
          <a:stretch/>
        </p:blipFill>
        <p:spPr>
          <a:xfrm>
            <a:off x="3652797" y="1468097"/>
            <a:ext cx="4886406" cy="437004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D4182D-ED84-4B1F-ACF5-6774E04474D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347" r="15386"/>
          <a:stretch/>
        </p:blipFill>
        <p:spPr>
          <a:xfrm>
            <a:off x="739694" y="1658652"/>
            <a:ext cx="2619110" cy="3893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7410E-E2E2-4196-9DF5-A265F82D04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95" t="10692" r="10912" b="37359"/>
          <a:stretch/>
        </p:blipFill>
        <p:spPr>
          <a:xfrm rot="21199707">
            <a:off x="5091970" y="764139"/>
            <a:ext cx="6877648" cy="3562711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BB0B2047-846A-4D33-9BF9-2ACFCE2B7BA1}"/>
              </a:ext>
            </a:extLst>
          </p:cNvPr>
          <p:cNvSpPr/>
          <p:nvPr/>
        </p:nvSpPr>
        <p:spPr>
          <a:xfrm>
            <a:off x="1004249" y="1540168"/>
            <a:ext cx="10127074" cy="3781121"/>
          </a:xfrm>
          <a:prstGeom prst="horizontalScroll">
            <a:avLst/>
          </a:prstGeom>
          <a:solidFill>
            <a:srgbClr val="B7AB9C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THE </a:t>
            </a:r>
            <a:r>
              <a:rPr kumimoji="0" lang="en-GB" sz="88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HISTORYSCOPE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A1731A-B980-438B-B870-21D40332903D}"/>
              </a:ext>
            </a:extLst>
          </p:cNvPr>
          <p:cNvSpPr/>
          <p:nvPr/>
        </p:nvSpPr>
        <p:spPr>
          <a:xfrm>
            <a:off x="865314" y="2076071"/>
            <a:ext cx="10127074" cy="2885994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STEP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BACK IN TIME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KEVIN SHAW</a:t>
            </a:r>
          </a:p>
        </p:txBody>
      </p:sp>
    </p:spTree>
    <p:extLst>
      <p:ext uri="{BB962C8B-B14F-4D97-AF65-F5344CB8AC3E}">
        <p14:creationId xmlns:p14="http://schemas.microsoft.com/office/powerpoint/2010/main" val="13001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04167E-6 -4.44444E-6 L 0.08607 0.025 C 0.10391 0.03056 0.13086 0.03311 0.15924 0.03311 C 0.19141 0.03311 0.21719 0.03056 0.23503 0.025 L 0.32161 -4.44444E-6 " pathEditMode="relative" rAng="0" ptsTypes="AAAAA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0">
                <p:cTn id="9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0">
                <p:cTn id="9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B238DD-12E9-4F97-89B0-5935182C90D3}"/>
              </a:ext>
            </a:extLst>
          </p:cNvPr>
          <p:cNvSpPr/>
          <p:nvPr/>
        </p:nvSpPr>
        <p:spPr>
          <a:xfrm>
            <a:off x="-38714" y="-77056"/>
            <a:ext cx="12192000" cy="6935056"/>
          </a:xfrm>
          <a:prstGeom prst="rect">
            <a:avLst/>
          </a:prstGeom>
          <a:solidFill>
            <a:srgbClr val="151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heba2go">
            <a:hlinkClick r:id="" action="ppaction://media"/>
            <a:extLst>
              <a:ext uri="{FF2B5EF4-FFF2-40B4-BE49-F238E27FC236}">
                <a16:creationId xmlns:a16="http://schemas.microsoft.com/office/drawing/2014/main" id="{EBD5D9B0-A01D-451C-A43F-6E2C01A80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1212" y="6008328"/>
            <a:ext cx="406400" cy="406400"/>
          </a:xfrm>
          <a:prstGeom prst="rect">
            <a:avLst/>
          </a:prstGeom>
        </p:spPr>
      </p:pic>
      <p:pic>
        <p:nvPicPr>
          <p:cNvPr id="7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A27A00D7-D719-487F-8A14-4185EDA81F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189"/>
                </p14:media>
              </p:ext>
            </p:extLst>
          </p:nvPr>
        </p:nvPicPr>
        <p:blipFill rotWithShape="1">
          <a:blip r:embed="rId9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sp>
        <p:nvSpPr>
          <p:cNvPr id="13" name="Not Equal 12">
            <a:extLst>
              <a:ext uri="{FF2B5EF4-FFF2-40B4-BE49-F238E27FC236}">
                <a16:creationId xmlns:a16="http://schemas.microsoft.com/office/drawing/2014/main" id="{427DDE7E-0672-4C03-936E-1D33326A2A54}"/>
              </a:ext>
            </a:extLst>
          </p:cNvPr>
          <p:cNvSpPr/>
          <p:nvPr/>
        </p:nvSpPr>
        <p:spPr>
          <a:xfrm>
            <a:off x="250166" y="61754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Not Equal 21">
            <a:extLst>
              <a:ext uri="{FF2B5EF4-FFF2-40B4-BE49-F238E27FC236}">
                <a16:creationId xmlns:a16="http://schemas.microsoft.com/office/drawing/2014/main" id="{78BF88E8-1782-47D4-9193-614358307BF7}"/>
              </a:ext>
            </a:extLst>
          </p:cNvPr>
          <p:cNvSpPr/>
          <p:nvPr/>
        </p:nvSpPr>
        <p:spPr>
          <a:xfrm>
            <a:off x="402566" y="63278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EVINS CLOCK">
            <a:hlinkClick r:id="" action="ppaction://media"/>
            <a:extLst>
              <a:ext uri="{FF2B5EF4-FFF2-40B4-BE49-F238E27FC236}">
                <a16:creationId xmlns:a16="http://schemas.microsoft.com/office/drawing/2014/main" id="{0EDFC24D-7B18-40E3-8031-B0AACD163E7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20000" t="14051" r="20645" b="16703"/>
          <a:stretch/>
        </p:blipFill>
        <p:spPr>
          <a:xfrm>
            <a:off x="3652797" y="1468097"/>
            <a:ext cx="4886406" cy="437004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BB0B2047-846A-4D33-9BF9-2ACFCE2B7BA1}"/>
              </a:ext>
            </a:extLst>
          </p:cNvPr>
          <p:cNvSpPr/>
          <p:nvPr/>
        </p:nvSpPr>
        <p:spPr>
          <a:xfrm>
            <a:off x="1004249" y="1540168"/>
            <a:ext cx="10127074" cy="3781121"/>
          </a:xfrm>
          <a:prstGeom prst="horizontalScroll">
            <a:avLst/>
          </a:prstGeom>
          <a:solidFill>
            <a:srgbClr val="B7AB9C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THE </a:t>
            </a:r>
            <a:r>
              <a:rPr kumimoji="0" lang="en-GB" sz="88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HISTORYSCOPE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A1731A-B980-438B-B870-21D40332903D}"/>
              </a:ext>
            </a:extLst>
          </p:cNvPr>
          <p:cNvSpPr/>
          <p:nvPr/>
        </p:nvSpPr>
        <p:spPr>
          <a:xfrm>
            <a:off x="865314" y="2076071"/>
            <a:ext cx="10127074" cy="2885994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STEP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BACK IN TIME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KEVIN SHAW</a:t>
            </a:r>
          </a:p>
        </p:txBody>
      </p:sp>
    </p:spTree>
    <p:extLst>
      <p:ext uri="{BB962C8B-B14F-4D97-AF65-F5344CB8AC3E}">
        <p14:creationId xmlns:p14="http://schemas.microsoft.com/office/powerpoint/2010/main" val="9645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0">
                <p:cTn id="5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0">
                <p:cTn id="5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254F5-9C26-410D-8C67-4BA7A289A821}"/>
              </a:ext>
            </a:extLst>
          </p:cNvPr>
          <p:cNvSpPr/>
          <p:nvPr/>
        </p:nvSpPr>
        <p:spPr>
          <a:xfrm>
            <a:off x="0" y="0"/>
            <a:ext cx="12192000" cy="68282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sheba2go">
            <a:hlinkClick r:id="" action="ppaction://media"/>
            <a:extLst>
              <a:ext uri="{FF2B5EF4-FFF2-40B4-BE49-F238E27FC236}">
                <a16:creationId xmlns:a16="http://schemas.microsoft.com/office/drawing/2014/main" id="{EBD5D9B0-A01D-451C-A43F-6E2C01A80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1212" y="6008328"/>
            <a:ext cx="406400" cy="406400"/>
          </a:xfrm>
          <a:prstGeom prst="rect">
            <a:avLst/>
          </a:prstGeom>
        </p:spPr>
      </p:pic>
      <p:pic>
        <p:nvPicPr>
          <p:cNvPr id="7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A27A00D7-D719-487F-8A14-4185EDA81F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189"/>
                </p14:media>
              </p:ext>
            </p:extLst>
          </p:nvPr>
        </p:nvPicPr>
        <p:blipFill rotWithShape="1">
          <a:blip r:embed="rId7"/>
          <a:srcRect l="28125" t="6173" r="26181" b="12716"/>
          <a:stretch>
            <a:fillRect/>
          </a:stretch>
        </p:blipFill>
        <p:spPr>
          <a:xfrm>
            <a:off x="4098498" y="1434534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sp>
        <p:nvSpPr>
          <p:cNvPr id="13" name="Not Equal 12">
            <a:extLst>
              <a:ext uri="{FF2B5EF4-FFF2-40B4-BE49-F238E27FC236}">
                <a16:creationId xmlns:a16="http://schemas.microsoft.com/office/drawing/2014/main" id="{427DDE7E-0672-4C03-936E-1D33326A2A54}"/>
              </a:ext>
            </a:extLst>
          </p:cNvPr>
          <p:cNvSpPr/>
          <p:nvPr/>
        </p:nvSpPr>
        <p:spPr>
          <a:xfrm>
            <a:off x="250166" y="61754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Not Equal 21">
            <a:extLst>
              <a:ext uri="{FF2B5EF4-FFF2-40B4-BE49-F238E27FC236}">
                <a16:creationId xmlns:a16="http://schemas.microsoft.com/office/drawing/2014/main" id="{78BF88E8-1782-47D4-9193-614358307BF7}"/>
              </a:ext>
            </a:extLst>
          </p:cNvPr>
          <p:cNvSpPr/>
          <p:nvPr/>
        </p:nvSpPr>
        <p:spPr>
          <a:xfrm>
            <a:off x="402566" y="63278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53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eba2go">
            <a:hlinkClick r:id="" action="ppaction://media"/>
            <a:extLst>
              <a:ext uri="{FF2B5EF4-FFF2-40B4-BE49-F238E27FC236}">
                <a16:creationId xmlns:a16="http://schemas.microsoft.com/office/drawing/2014/main" id="{EBD5D9B0-A01D-451C-A43F-6E2C01A80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1212" y="6008328"/>
            <a:ext cx="406400" cy="406400"/>
          </a:xfrm>
          <a:prstGeom prst="rect">
            <a:avLst/>
          </a:prstGeom>
        </p:spPr>
      </p:pic>
      <p:pic>
        <p:nvPicPr>
          <p:cNvPr id="8" name="KEVINS CLOCK">
            <a:hlinkClick r:id="" action="ppaction://media"/>
            <a:extLst>
              <a:ext uri="{FF2B5EF4-FFF2-40B4-BE49-F238E27FC236}">
                <a16:creationId xmlns:a16="http://schemas.microsoft.com/office/drawing/2014/main" id="{0EDFC24D-7B18-40E3-8031-B0AACD163E7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0000" t="14051" r="20645" b="16703"/>
          <a:stretch/>
        </p:blipFill>
        <p:spPr>
          <a:xfrm>
            <a:off x="3495480" y="1130059"/>
            <a:ext cx="4886406" cy="437004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3411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eba2go">
            <a:hlinkClick r:id="" action="ppaction://media"/>
            <a:extLst>
              <a:ext uri="{FF2B5EF4-FFF2-40B4-BE49-F238E27FC236}">
                <a16:creationId xmlns:a16="http://schemas.microsoft.com/office/drawing/2014/main" id="{EBD5D9B0-A01D-451C-A43F-6E2C01A80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1212" y="6008328"/>
            <a:ext cx="406400" cy="406400"/>
          </a:xfrm>
          <a:prstGeom prst="rect">
            <a:avLst/>
          </a:prstGeom>
        </p:spPr>
      </p:pic>
      <p:pic>
        <p:nvPicPr>
          <p:cNvPr id="8" name="KEVINS CLOCK">
            <a:hlinkClick r:id="" action="ppaction://media"/>
            <a:extLst>
              <a:ext uri="{FF2B5EF4-FFF2-40B4-BE49-F238E27FC236}">
                <a16:creationId xmlns:a16="http://schemas.microsoft.com/office/drawing/2014/main" id="{0EDFC24D-7B18-40E3-8031-B0AACD163E7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0000" t="14051" r="20645" b="16703"/>
          <a:stretch/>
        </p:blipFill>
        <p:spPr>
          <a:xfrm>
            <a:off x="3495480" y="1130059"/>
            <a:ext cx="4886406" cy="437004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1516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B9AF80F7-3D12-4ABC-9AC9-F5188CBE4642}"/>
              </a:ext>
            </a:extLst>
          </p:cNvPr>
          <p:cNvSpPr/>
          <p:nvPr/>
        </p:nvSpPr>
        <p:spPr>
          <a:xfrm>
            <a:off x="1134138" y="-102943"/>
            <a:ext cx="10127074" cy="3781121"/>
          </a:xfrm>
          <a:prstGeom prst="horizontalScroll">
            <a:avLst/>
          </a:prstGeom>
          <a:solidFill>
            <a:srgbClr val="B7AB9C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THE </a:t>
            </a:r>
            <a:r>
              <a:rPr kumimoji="0" lang="en-GB" sz="88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HISTORYSCOPE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1758E1-37C4-483E-8317-341634AFE1AA}"/>
              </a:ext>
            </a:extLst>
          </p:cNvPr>
          <p:cNvSpPr/>
          <p:nvPr/>
        </p:nvSpPr>
        <p:spPr>
          <a:xfrm>
            <a:off x="1032463" y="3429000"/>
            <a:ext cx="10127074" cy="2885994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STEP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BACK IN TIME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KEVIN SHAW</a:t>
            </a:r>
          </a:p>
        </p:txBody>
      </p:sp>
    </p:spTree>
    <p:extLst>
      <p:ext uri="{BB962C8B-B14F-4D97-AF65-F5344CB8AC3E}">
        <p14:creationId xmlns:p14="http://schemas.microsoft.com/office/powerpoint/2010/main" val="367152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ot Equal 6">
            <a:extLst>
              <a:ext uri="{FF2B5EF4-FFF2-40B4-BE49-F238E27FC236}">
                <a16:creationId xmlns:a16="http://schemas.microsoft.com/office/drawing/2014/main" id="{B723D525-A420-4549-A990-AEB568D94A7D}"/>
              </a:ext>
            </a:extLst>
          </p:cNvPr>
          <p:cNvSpPr/>
          <p:nvPr/>
        </p:nvSpPr>
        <p:spPr>
          <a:xfrm>
            <a:off x="1322491" y="5947954"/>
            <a:ext cx="1146389" cy="374469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indoor, person, laying&#10;&#10;Description generated with very high confidence">
            <a:extLst>
              <a:ext uri="{FF2B5EF4-FFF2-40B4-BE49-F238E27FC236}">
                <a16:creationId xmlns:a16="http://schemas.microsoft.com/office/drawing/2014/main" id="{8C0ECE0C-A148-47D2-BD1E-6B3546DA4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516"/>
          <a:stretch/>
        </p:blipFill>
        <p:spPr>
          <a:xfrm>
            <a:off x="1045558" y="-437477"/>
            <a:ext cx="10100883" cy="851643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D9DEF6-7CF0-4B73-8C58-B0111A444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8899" y="-160520"/>
            <a:ext cx="6514201" cy="7179040"/>
          </a:xfrm>
          <a:prstGeom prst="rect">
            <a:avLst/>
          </a:prstGeom>
        </p:spPr>
      </p:pic>
      <p:pic>
        <p:nvPicPr>
          <p:cNvPr id="5" name="Picture 4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E4386985-1509-4706-9E67-E5BBBC428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611086" y="535577"/>
            <a:ext cx="8182794" cy="6128440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B1780B-E59F-4A44-B79D-059B8CC14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880" y="0"/>
            <a:ext cx="7089042" cy="73058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19F1D-C113-488E-AC3E-5372BEB00C0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125" t="16270" r="22977" b="14411"/>
          <a:stretch/>
        </p:blipFill>
        <p:spPr>
          <a:xfrm>
            <a:off x="3034408" y="282678"/>
            <a:ext cx="5592278" cy="6740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886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61</Words>
  <Application>Microsoft Office PowerPoint</Application>
  <PresentationFormat>Widescreen</PresentationFormat>
  <Paragraphs>29</Paragraphs>
  <Slides>24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Academy Engraved LET</vt:lpstr>
      <vt:lpstr>Arial</vt:lpstr>
      <vt:lpstr>Calibri</vt:lpstr>
      <vt:lpstr>Calibri Light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14</cp:revision>
  <dcterms:created xsi:type="dcterms:W3CDTF">2018-09-02T13:23:42Z</dcterms:created>
  <dcterms:modified xsi:type="dcterms:W3CDTF">2018-12-21T18:16:19Z</dcterms:modified>
</cp:coreProperties>
</file>