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388"/>
    <a:srgbClr val="A09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8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D8CF-54ED-4BD2-A49F-3D0B84E35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3A2EE-156F-4E9D-BE73-37FC48C5E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4C363-A098-45B3-AFFE-72685475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431A-1BB4-4B52-AAD9-65EFEDB7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01BD8-5FCA-4C01-9ABD-B859B1B9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7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860B-C303-460E-BAD2-E57E47B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FB246-C89F-4E0D-A638-CE69D5F24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A871-B55E-4A28-AC96-1DD6609B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8108-163C-4A72-A0C4-EBBB322D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5BE09-A967-431A-9055-F5511ED1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4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12CE5-4ECC-4EC7-82CA-0B569AEE01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24E4B-0822-471E-9182-8744532BE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98D79-B93C-46EE-9161-A45DAACF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F93A-3AC1-4509-B6CB-3582CE24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3EEC5-71B2-4C91-B91F-230863BB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9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932D-4C12-45E7-939D-1B0ED201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966F-D5D4-4428-B532-0E3BD1638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1F4A-DCE2-4368-A9B9-866ED7DE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B8438-5B0D-435F-9A15-F3A0B4C2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4956-4856-4AA5-BDDF-012EAF86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0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0F79-7EA6-448A-B76A-0A95B6EB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8A7EC-339D-4473-AB92-FC3AAB1D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5604E-F17B-451E-8D32-7145B023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F2AF-835C-4E7C-8C46-D41C17D8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A5843-EB38-4251-9ACD-8A9FE9CB4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7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CF5B-C416-4DCD-9017-E0207962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BD8BE-C001-495C-872F-691E3E663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C3ECE-B46D-4AF2-9E3D-1E354AAA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D1A0C-C7D6-40D1-8839-6EC7A2A0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B503A-B7CC-4F96-8D49-8E4CA736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EB42D-66AC-4442-BAF0-6D3D86EB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46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9E74B-A02C-4159-9EC6-0433D61D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6971-96A3-4117-B298-FB5507156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83659-00B5-4A3C-B0E7-0831C93F0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73409-3B10-4444-A5E5-6BAFE682D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9AC97-EF24-4A94-BF07-6CD42617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645B7-85DB-4014-A4E5-26514D41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B30D7-4604-4623-AEB5-80FEFACE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ACEAA-D5C2-41F1-8CFB-AEAC15CB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C051-E7D0-42C8-80FD-84396242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47393-3DE3-4CA8-B08D-5924E15E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78BCF-9D5B-4AFC-AEC9-2D29B78E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BD29F-2505-4ACA-89CC-2D1CB961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046D5-588E-4F2B-A4BB-BD5EE1E7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80CBD-B1A6-4806-A122-58D550E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CCA17-B05E-4015-AD16-1CFF9B5D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4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1A07-B5A8-485D-A44F-8F9AAF35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8B122-D149-46F0-BED7-CCAD73F92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CE181-6FF1-4D75-8CF1-85907DE8E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478E4-CF38-4950-9E73-9BFD2FE1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CA11-AF02-406B-806D-62A358C1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4FA3D-1CAE-4376-B8B4-DDD0DFD9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FD00-5077-447D-8BEC-EA3E0258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DBA24-F4C0-4586-8BE3-A21FBD8C2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0B6B-B618-473A-9890-A5AB4AA84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61272-DE37-4843-BC5A-95F8F014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17BD6-2CBB-4495-9B4E-7EFE979E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39F0-9C54-40C1-8CE8-F7DAB2E5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3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BB23F1-CE9E-4C79-9E41-78ACEA26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AE394-FD8A-4BBA-86C8-057983C8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3F8A9-80ED-4D48-AEF6-98D6B59D7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1F7A-DB7E-4D1C-AC78-CB30697BB7F8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6BA2-0CA5-417B-B7C2-F950817AC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7E4A7-6E6B-4579-958E-0C374E94E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D650-B282-4EAE-98C7-6BA1A364C7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llusk&#10;&#10;Description generated with high confidence">
            <a:extLst>
              <a:ext uri="{FF2B5EF4-FFF2-40B4-BE49-F238E27FC236}">
                <a16:creationId xmlns:a16="http://schemas.microsoft.com/office/drawing/2014/main" id="{1D3C37E0-010A-48E2-9025-D51DFD77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72" y="1943798"/>
            <a:ext cx="1765024" cy="882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26B0B6-C98E-48A1-9902-B70E89A03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368" y="1791790"/>
            <a:ext cx="1222064" cy="8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6B0B6-C98E-48A1-9902-B70E89A0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064" y="2845337"/>
            <a:ext cx="1222064" cy="822202"/>
          </a:xfrm>
          <a:prstGeom prst="rect">
            <a:avLst/>
          </a:prstGeom>
        </p:spPr>
      </p:pic>
      <p:pic>
        <p:nvPicPr>
          <p:cNvPr id="5" name="Picture 4" descr="A picture containing mollusk&#10;&#10;Description generated with high confidence">
            <a:extLst>
              <a:ext uri="{FF2B5EF4-FFF2-40B4-BE49-F238E27FC236}">
                <a16:creationId xmlns:a16="http://schemas.microsoft.com/office/drawing/2014/main" id="{1D3C37E0-010A-48E2-9025-D51DFD77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7943" y="2815182"/>
            <a:ext cx="1765024" cy="8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9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9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B18906-2F6F-4022-8B3E-49D3AE05C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385" y="883175"/>
            <a:ext cx="1920406" cy="1652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09302-A41C-4394-B03E-FFB5B9B9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045" y="3999488"/>
            <a:ext cx="2091109" cy="18350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9BE1F21-EB12-47C1-8405-7621C7F230A0}"/>
              </a:ext>
            </a:extLst>
          </p:cNvPr>
          <p:cNvSpPr/>
          <p:nvPr/>
        </p:nvSpPr>
        <p:spPr>
          <a:xfrm>
            <a:off x="9585325" y="4248150"/>
            <a:ext cx="336551" cy="355600"/>
          </a:xfrm>
          <a:prstGeom prst="ellipse">
            <a:avLst/>
          </a:prstGeom>
          <a:solidFill>
            <a:srgbClr val="A09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091FF0-9840-4A04-99E2-FBA92A86DD47}"/>
              </a:ext>
            </a:extLst>
          </p:cNvPr>
          <p:cNvSpPr/>
          <p:nvPr/>
        </p:nvSpPr>
        <p:spPr>
          <a:xfrm>
            <a:off x="9197976" y="1298575"/>
            <a:ext cx="330200" cy="257175"/>
          </a:xfrm>
          <a:prstGeom prst="ellipse">
            <a:avLst/>
          </a:prstGeom>
          <a:solidFill>
            <a:srgbClr val="9B9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827518-8DF0-4499-8D65-6E71A0AC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48" y="883176"/>
            <a:ext cx="1920406" cy="16521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64EB2-D1E3-4135-8715-A202B96F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15" y="883177"/>
            <a:ext cx="1920406" cy="1652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459353-D499-441B-BC6B-BADC178C0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048" y="3999486"/>
            <a:ext cx="2097206" cy="1835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5871B0-52CC-4EDF-BE9E-634D47775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0" y="3999487"/>
            <a:ext cx="209720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6B0B6-C98E-48A1-9902-B70E89A0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00" y="2029663"/>
            <a:ext cx="2434415" cy="1637869"/>
          </a:xfrm>
          <a:prstGeom prst="rect">
            <a:avLst/>
          </a:prstGeom>
        </p:spPr>
      </p:pic>
      <p:pic>
        <p:nvPicPr>
          <p:cNvPr id="5" name="Picture 4" descr="A picture containing mollusk&#10;&#10;Description generated with high confidence">
            <a:extLst>
              <a:ext uri="{FF2B5EF4-FFF2-40B4-BE49-F238E27FC236}">
                <a16:creationId xmlns:a16="http://schemas.microsoft.com/office/drawing/2014/main" id="{1D3C37E0-010A-48E2-9025-D51DFD773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76" y="2848598"/>
            <a:ext cx="1765024" cy="8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968 L -4.16667E-7 -0.01944 C -4.16667E-7 -0.0213 0.0013 -0.03519 0.00156 -0.03912 C 0.00169 -0.0419 0.00273 -0.06019 0.00339 -0.06667 C 0.00352 -0.06852 0.00365 -0.07037 0.00391 -0.07222 C 0.00417 -0.07407 0.00469 -0.07593 0.00508 -0.07778 C 0.00677 -0.10486 0.00495 -0.07315 0.00625 -0.1331 C 0.00625 -0.13588 0.00638 -0.13866 0.0069 -0.14144 C 0.00872 -0.1544 0.00872 -0.14884 0.01042 -0.1581 C 0.01068 -0.16042 0.01081 -0.16296 0.01159 -0.16505 C 0.0138 -0.17269 0.01393 -0.17037 0.01615 -0.17454 C 0.01667 -0.17546 0.01693 -0.17685 0.01732 -0.17732 C 0.02188 -0.18565 0.0194 -0.18056 0.02318 -0.18588 C 0.02383 -0.18657 0.02448 -0.18773 0.025 -0.18866 C 0.02643 -0.19051 0.02813 -0.19167 0.02969 -0.19421 C 0.03385 -0.20069 0.03177 -0.19884 0.03555 -0.20093 C 0.03633 -0.20208 0.03711 -0.20278 0.03789 -0.2037 C 0.03841 -0.20463 0.03906 -0.20579 0.03958 -0.20648 C 0.0405 -0.20764 0.04167 -0.20833 0.04258 -0.20926 C 0.04362 -0.21065 0.04453 -0.21227 0.04531 -0.21366 C 0.04596 -0.21412 0.04648 -0.21412 0.04727 -0.21482 C 0.04805 -0.21574 0.0487 -0.21667 0.04961 -0.21759 C 0.05013 -0.21829 0.05078 -0.21852 0.0513 -0.21898 C 0.05287 -0.2206 0.05443 -0.22269 0.05599 -0.22454 L 0.05833 -0.22732 C 0.05912 -0.22824 0.05977 -0.22963 0.06055 -0.23009 L 0.06289 -0.23148 C 0.0638 -0.23241 0.06458 -0.23357 0.06523 -0.23426 C 0.06641 -0.23542 0.06758 -0.23611 0.06888 -0.23704 L 0.07057 -0.23843 C 0.07122 -0.23889 0.07175 -0.23935 0.0724 -0.23982 L 0.07474 -0.2412 C 0.07526 -0.24213 0.07578 -0.24306 0.07643 -0.24398 C 0.07695 -0.24468 0.07773 -0.24491 0.07826 -0.24514 C 0.08555 -0.25 0.0806 -0.2463 0.08464 -0.24954 C 0.08997 -0.24907 0.09518 -0.24884 0.10052 -0.24792 C 0.10234 -0.24769 0.10599 -0.24653 0.10807 -0.24514 C 0.10859 -0.24491 0.10925 -0.24444 0.1099 -0.24398 C 0.11146 -0.24282 0.11471 -0.2419 0.11615 -0.2412 C 0.11784 -0.24144 0.12565 -0.24074 0.12917 -0.24398 C 0.13008 -0.24468 0.1306 -0.24583 0.13138 -0.24676 C 0.13294 -0.24815 0.13398 -0.24815 0.13568 -0.24954 C 0.13685 -0.25046 0.13789 -0.25208 0.13919 -0.25232 L 0.15482 -0.25347 C 0.16497 -0.25764 0.15938 -0.25602 0.17943 -0.25347 C 0.18047 -0.25347 0.18138 -0.25278 0.18242 -0.25232 C 0.19063 -0.24861 0.18164 -0.25301 0.18893 -0.24954 C 0.18932 -0.24861 0.18997 -0.24745 0.1905 -0.24676 C 0.19115 -0.24607 0.19427 -0.24306 0.19518 -0.24236 C 0.19622 -0.24213 0.19727 -0.2419 0.19818 -0.2412 C 0.19818 -0.24097 0.20365 -0.23681 0.20521 -0.23565 C 0.20573 -0.23519 0.20651 -0.23449 0.2069 -0.23426 C 0.20807 -0.23357 0.2099 -0.23264 0.21107 -0.23148 C 0.21172 -0.23079 0.2125 -0.2294 0.21341 -0.2287 C 0.21458 -0.22778 0.21693 -0.22593 0.21693 -0.22569 C 0.21953 -0.21968 0.21615 -0.22685 0.22162 -0.22037 C 0.2224 -0.21968 0.22331 -0.21875 0.22383 -0.21759 C 0.22448 -0.2169 0.22461 -0.21551 0.225 -0.21482 C 0.22578 -0.21389 0.22669 -0.21389 0.22734 -0.21366 C 0.22852 -0.21273 0.22982 -0.21157 0.23099 -0.21088 C 0.23151 -0.21019 0.23216 -0.20949 0.23268 -0.20926 C 0.23464 -0.20833 0.23672 -0.2081 0.23867 -0.20648 C 0.23984 -0.20556 0.24102 -0.20509 0.24219 -0.2037 C 0.24284 -0.20278 0.24362 -0.20185 0.2444 -0.20093 C 0.24518 -0.20023 0.24596 -0.2 0.24675 -0.19977 C 0.24727 -0.19931 0.24792 -0.19861 0.24844 -0.19815 C 0.24935 -0.19769 0.25039 -0.19722 0.25143 -0.19699 C 0.2569 -0.19375 0.24922 -0.19769 0.25495 -0.19259 C 0.25586 -0.1919 0.2569 -0.19167 0.25781 -0.19144 C 0.25872 -0.19051 0.26133 -0.18796 0.2625 -0.18727 C 0.26354 -0.18657 0.26458 -0.18611 0.2655 -0.18588 C 0.27162 -0.17732 0.26537 -0.18495 0.27135 -0.18009 C 0.27214 -0.17963 0.27279 -0.17824 0.2737 -0.17732 C 0.27474 -0.17639 0.27695 -0.17431 0.27839 -0.17338 C 0.27904 -0.17269 0.27995 -0.17245 0.2806 -0.17176 C 0.28125 -0.17153 0.28177 -0.1713 0.28242 -0.1706 C 0.28398 -0.16898 0.28542 -0.16574 0.28711 -0.16505 L 0.29128 -0.16343 C 0.29427 -0.16111 0.29727 -0.15857 0.30052 -0.15671 L 0.30534 -0.15394 C 0.31029 -0.14607 0.30391 -0.15532 0.30872 -0.14977 C 0.31328 -0.14444 0.30781 -0.14931 0.31224 -0.1456 C 0.31615 -0.13634 0.31276 -0.14306 0.31758 -0.13727 C 0.31979 -0.13472 0.31914 -0.13426 0.32109 -0.13032 C 0.32162 -0.1294 0.32227 -0.12847 0.32279 -0.12755 C 0.32643 -0.11505 0.32057 -0.13472 0.32617 -0.11806 C 0.33164 -0.10232 0.32669 -0.11435 0.32982 -0.10694 C 0.33008 -0.10556 0.33021 -0.10417 0.33047 -0.10278 C 0.3306 -0.10139 0.33125 -0.1 0.33164 -0.09861 C 0.33203 -0.09676 0.33229 -0.09491 0.33281 -0.09306 C 0.33346 -0.0787 0.33359 -0.08218 0.33281 -0.06528 C 0.33255 -0.06157 0.33203 -0.05926 0.33164 -0.05556 C 0.33138 -0.0537 0.33112 -0.05185 0.33099 -0.05023 C 0.33112 -0.04398 0.33099 -0.03796 0.33164 -0.03194 C 0.33203 -0.0287 0.33412 -0.02384 0.33412 -0.02361 C 0.33333 -0.00301 0.33333 -0.01157 0.33333 0.00278 L 0.33216 -0.00162 " pathEditMode="relative" rAng="0" ptsTypes="AAAAAAAAAAAAAAAAAAAAAAAAAAAAAAAAAAAAAAAAAAAAAAAAAAAAAAAAAAAAAAAAAAAAAAAAAAAAAAAAAAAAAAAAAAAAAAAAA">
                                      <p:cBhvr>
                                        <p:cTn id="6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10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8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18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8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87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8F4C7-3B05-4373-85C9-32597B38EE51}"/>
              </a:ext>
            </a:extLst>
          </p:cNvPr>
          <p:cNvSpPr/>
          <p:nvPr/>
        </p:nvSpPr>
        <p:spPr>
          <a:xfrm>
            <a:off x="89601" y="-62630"/>
            <a:ext cx="12192000" cy="6983260"/>
          </a:xfrm>
          <a:prstGeom prst="rect">
            <a:avLst/>
          </a:prstGeom>
          <a:solidFill>
            <a:srgbClr val="A7B8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ook page flip animation">
            <a:hlinkClick r:id="" action="ppaction://media"/>
            <a:extLst>
              <a:ext uri="{FF2B5EF4-FFF2-40B4-BE49-F238E27FC236}">
                <a16:creationId xmlns:a16="http://schemas.microsoft.com/office/drawing/2014/main" id="{971965F2-D9A8-4D3C-B1A1-8A9E9DD080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1224" y="161773"/>
            <a:ext cx="4119671" cy="23173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Partial Circle 4">
            <a:extLst>
              <a:ext uri="{FF2B5EF4-FFF2-40B4-BE49-F238E27FC236}">
                <a16:creationId xmlns:a16="http://schemas.microsoft.com/office/drawing/2014/main" id="{FEA4FE28-8552-4BD2-B2A7-7A923491D95F}"/>
              </a:ext>
            </a:extLst>
          </p:cNvPr>
          <p:cNvSpPr/>
          <p:nvPr/>
        </p:nvSpPr>
        <p:spPr>
          <a:xfrm rot="3629241">
            <a:off x="-1098688" y="-989099"/>
            <a:ext cx="3907588" cy="4478473"/>
          </a:xfrm>
          <a:prstGeom prst="pie">
            <a:avLst>
              <a:gd name="adj1" fmla="val 36985"/>
              <a:gd name="adj2" fmla="val 16200000"/>
            </a:avLst>
          </a:prstGeom>
          <a:solidFill>
            <a:srgbClr val="A7B8D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AA397-4ECA-46D2-8344-031C7EC718E1}"/>
              </a:ext>
            </a:extLst>
          </p:cNvPr>
          <p:cNvSpPr/>
          <p:nvPr/>
        </p:nvSpPr>
        <p:spPr>
          <a:xfrm rot="2031524">
            <a:off x="3296574" y="1126277"/>
            <a:ext cx="1315233" cy="2317315"/>
          </a:xfrm>
          <a:prstGeom prst="ellipse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D0D9A0-9865-4574-9A1F-02967334C5B9}"/>
              </a:ext>
            </a:extLst>
          </p:cNvPr>
          <p:cNvSpPr/>
          <p:nvPr/>
        </p:nvSpPr>
        <p:spPr>
          <a:xfrm>
            <a:off x="449863" y="2280422"/>
            <a:ext cx="1654628" cy="478109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D5E361-2AD0-451E-A04C-710963B8C2DD}"/>
              </a:ext>
            </a:extLst>
          </p:cNvPr>
          <p:cNvSpPr/>
          <p:nvPr/>
        </p:nvSpPr>
        <p:spPr>
          <a:xfrm rot="4544669">
            <a:off x="-479572" y="1357202"/>
            <a:ext cx="2668970" cy="728897"/>
          </a:xfrm>
          <a:prstGeom prst="ellipse">
            <a:avLst/>
          </a:prstGeom>
          <a:solidFill>
            <a:srgbClr val="A7B8D7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1E093-96D0-4B3B-9CD4-0F982C7CA3DE}"/>
              </a:ext>
            </a:extLst>
          </p:cNvPr>
          <p:cNvSpPr/>
          <p:nvPr/>
        </p:nvSpPr>
        <p:spPr>
          <a:xfrm rot="20072998">
            <a:off x="39016" y="553165"/>
            <a:ext cx="1654628" cy="555230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37FA-2558-41E5-A362-3992B1C29725}"/>
              </a:ext>
            </a:extLst>
          </p:cNvPr>
          <p:cNvSpPr/>
          <p:nvPr/>
        </p:nvSpPr>
        <p:spPr>
          <a:xfrm rot="3906377">
            <a:off x="258754" y="1718898"/>
            <a:ext cx="1654628" cy="428941"/>
          </a:xfrm>
          <a:prstGeom prst="rect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Not Equal 14">
            <a:extLst>
              <a:ext uri="{FF2B5EF4-FFF2-40B4-BE49-F238E27FC236}">
                <a16:creationId xmlns:a16="http://schemas.microsoft.com/office/drawing/2014/main" id="{4600219F-6BA7-4FAA-B251-9365BB73E378}"/>
              </a:ext>
            </a:extLst>
          </p:cNvPr>
          <p:cNvSpPr/>
          <p:nvPr/>
        </p:nvSpPr>
        <p:spPr>
          <a:xfrm>
            <a:off x="89601" y="6315393"/>
            <a:ext cx="635726" cy="277120"/>
          </a:xfrm>
          <a:prstGeom prst="mathNotEqual">
            <a:avLst/>
          </a:prstGeom>
          <a:solidFill>
            <a:srgbClr val="A7B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D9D250C-96B2-4137-95C6-B6895DD46435}"/>
              </a:ext>
            </a:extLst>
          </p:cNvPr>
          <p:cNvSpPr/>
          <p:nvPr/>
        </p:nvSpPr>
        <p:spPr>
          <a:xfrm rot="19783620">
            <a:off x="3058945" y="1027310"/>
            <a:ext cx="2056590" cy="1516889"/>
          </a:xfrm>
          <a:prstGeom prst="cloud">
            <a:avLst/>
          </a:prstGeom>
          <a:solidFill>
            <a:srgbClr val="ADBDD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BBCDED-AED7-4DAB-A733-9CE4212DE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24" y="2066176"/>
            <a:ext cx="2434415" cy="1637869"/>
          </a:xfrm>
          <a:prstGeom prst="rect">
            <a:avLst/>
          </a:prstGeom>
        </p:spPr>
      </p:pic>
      <p:pic>
        <p:nvPicPr>
          <p:cNvPr id="13" name="Picture 12" descr="A picture containing mollusk&#10;&#10;Description generated with high confidence">
            <a:extLst>
              <a:ext uri="{FF2B5EF4-FFF2-40B4-BE49-F238E27FC236}">
                <a16:creationId xmlns:a16="http://schemas.microsoft.com/office/drawing/2014/main" id="{776A6869-CC1D-400C-95D0-FBEC0875A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00" y="2885111"/>
            <a:ext cx="1765024" cy="8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1967 L -1.875E-6 -0.01944 C -1.875E-6 -0.02129 0.0013 -0.03518 0.00156 -0.03912 C 0.00169 -0.04189 0.00274 -0.06018 0.00339 -0.06666 C 0.00352 -0.06851 0.00365 -0.07037 0.00391 -0.07222 C 0.00417 -0.07407 0.00469 -0.07592 0.00508 -0.07777 C 0.00677 -0.10486 0.00495 -0.07314 0.00625 -0.1331 C 0.00625 -0.13588 0.00638 -0.13865 0.0069 -0.14143 C 0.00873 -0.15439 0.00873 -0.14884 0.01042 -0.1581 C 0.01068 -0.16041 0.01081 -0.16296 0.01159 -0.16504 C 0.0138 -0.17268 0.01393 -0.17037 0.01615 -0.17453 C 0.01667 -0.17546 0.01693 -0.17685 0.01732 -0.17731 C 0.02188 -0.18564 0.0194 -0.18055 0.02318 -0.18588 C 0.02383 -0.18657 0.02448 -0.18773 0.025 -0.18865 C 0.02643 -0.19051 0.02813 -0.19166 0.02969 -0.19421 C 0.03386 -0.20069 0.03177 -0.19884 0.03555 -0.20092 C 0.03633 -0.20208 0.03711 -0.20277 0.03789 -0.2037 C 0.03841 -0.20463 0.03906 -0.20578 0.03959 -0.20648 C 0.0405 -0.20764 0.04167 -0.20833 0.04258 -0.20926 C 0.04362 -0.21064 0.04453 -0.21226 0.04531 -0.21365 C 0.04597 -0.21412 0.04649 -0.21412 0.04727 -0.21481 C 0.04805 -0.21574 0.0487 -0.21666 0.04961 -0.21759 C 0.05013 -0.21828 0.05078 -0.21851 0.0513 -0.21898 C 0.05287 -0.2206 0.05443 -0.22268 0.05599 -0.22453 L 0.05834 -0.22731 C 0.05912 -0.22824 0.05977 -0.22963 0.06055 -0.23009 L 0.06289 -0.23148 C 0.0638 -0.2324 0.06459 -0.23356 0.06524 -0.23426 C 0.06641 -0.23541 0.06758 -0.23611 0.06888 -0.23703 L 0.07057 -0.23842 C 0.07123 -0.23889 0.07175 -0.23935 0.0724 -0.23981 L 0.07474 -0.2412 C 0.07526 -0.24213 0.07578 -0.24305 0.07643 -0.24398 C 0.07696 -0.24467 0.07774 -0.2449 0.07826 -0.24514 C 0.08555 -0.25 0.0806 -0.24629 0.08464 -0.24953 C 0.08998 -0.24907 0.09518 -0.24884 0.10052 -0.24791 C 0.10235 -0.24768 0.10599 -0.24652 0.10807 -0.24514 C 0.1086 -0.2449 0.10925 -0.24444 0.1099 -0.24398 C 0.11146 -0.24282 0.11472 -0.24189 0.11615 -0.2412 C 0.11784 -0.24143 0.12565 -0.24074 0.12917 -0.24398 C 0.13008 -0.24467 0.1306 -0.24583 0.13138 -0.24676 C 0.13294 -0.24814 0.13399 -0.24814 0.13568 -0.24953 C 0.13685 -0.25046 0.13789 -0.25208 0.13919 -0.25231 L 0.15482 -0.25347 C 0.16498 -0.25764 0.15938 -0.25601 0.17943 -0.25347 C 0.18047 -0.25347 0.18138 -0.25277 0.18242 -0.25231 C 0.19063 -0.24861 0.18164 -0.25301 0.18893 -0.24953 C 0.18932 -0.24861 0.18998 -0.24745 0.1905 -0.24676 C 0.19115 -0.24606 0.19427 -0.24305 0.19518 -0.24236 C 0.19623 -0.24213 0.19727 -0.24189 0.19818 -0.2412 C 0.19818 -0.24097 0.20365 -0.2368 0.20521 -0.23564 C 0.20573 -0.23518 0.20651 -0.23449 0.2069 -0.23426 C 0.20807 -0.23356 0.2099 -0.23264 0.21107 -0.23148 C 0.21172 -0.23078 0.2125 -0.22939 0.21341 -0.2287 C 0.21459 -0.22777 0.21693 -0.22592 0.21693 -0.22569 C 0.21953 -0.21967 0.21615 -0.22685 0.22162 -0.22037 C 0.2224 -0.21967 0.22331 -0.21875 0.22383 -0.21759 C 0.22448 -0.21689 0.22461 -0.21551 0.225 -0.21481 C 0.22578 -0.21389 0.22669 -0.21389 0.22735 -0.21365 C 0.22852 -0.21273 0.22982 -0.21157 0.23099 -0.21088 C 0.23151 -0.21018 0.23216 -0.20949 0.23268 -0.20926 C 0.23464 -0.20833 0.23672 -0.2081 0.23867 -0.20648 C 0.23985 -0.20555 0.24102 -0.20509 0.24219 -0.2037 C 0.24284 -0.20277 0.24362 -0.20185 0.2444 -0.20092 C 0.24518 -0.20023 0.24597 -0.2 0.24675 -0.19976 C 0.24727 -0.1993 0.24792 -0.19861 0.24844 -0.19814 C 0.24935 -0.19768 0.25039 -0.19722 0.25143 -0.19699 C 0.2569 -0.19375 0.24922 -0.19768 0.25495 -0.19259 C 0.25586 -0.19189 0.2569 -0.19166 0.25781 -0.19143 C 0.25873 -0.19051 0.26133 -0.18796 0.2625 -0.18726 C 0.26354 -0.18657 0.26459 -0.18611 0.2655 -0.18588 C 0.27162 -0.17731 0.26537 -0.18495 0.27136 -0.18009 C 0.27214 -0.17963 0.27279 -0.17824 0.2737 -0.17731 C 0.27474 -0.17639 0.27696 -0.1743 0.27839 -0.17338 C 0.27904 -0.17268 0.27995 -0.17245 0.2806 -0.17176 C 0.28125 -0.17152 0.28177 -0.17129 0.28242 -0.1706 C 0.28399 -0.16898 0.28542 -0.16574 0.28711 -0.16504 L 0.29128 -0.16342 C 0.29427 -0.16111 0.29727 -0.15856 0.30052 -0.15671 L 0.30534 -0.15393 C 0.31029 -0.14606 0.30391 -0.15532 0.30873 -0.14976 C 0.31328 -0.14444 0.30781 -0.1493 0.31224 -0.1456 C 0.31615 -0.13634 0.31276 -0.14305 0.31758 -0.13726 C 0.31979 -0.13472 0.31914 -0.13426 0.3211 -0.13032 C 0.32162 -0.12939 0.32227 -0.12847 0.32279 -0.12754 C 0.32643 -0.11504 0.32057 -0.13472 0.32617 -0.11805 C 0.33164 -0.10231 0.32669 -0.11435 0.32982 -0.10694 C 0.33008 -0.10555 0.33021 -0.10416 0.33047 -0.10277 C 0.3306 -0.10139 0.33125 -0.1 0.33164 -0.09861 C 0.33203 -0.09676 0.33229 -0.0949 0.33281 -0.09305 C 0.33347 -0.0787 0.3336 -0.08217 0.33281 -0.06527 C 0.33255 -0.06157 0.33203 -0.05926 0.33164 -0.05555 C 0.33138 -0.0537 0.33112 -0.05185 0.33099 -0.05023 C 0.33112 -0.04398 0.33099 -0.03796 0.33164 -0.03194 C 0.33203 -0.0287 0.33412 -0.02384 0.33412 -0.02361 C 0.33334 -0.00301 0.33334 -0.01157 0.33334 0.00278 L 0.33216 -0.00162 " pathEditMode="relative" rAng="0" ptsTypes="AAAAAAAAAAAAAAAAAAAAAAAAAAAAAAAAAAAAAAAAAAAAAAAAAAAAAAAAAAAAAAAAAAAAAAAAAAAAAAAAAAAAAAAAAAAAAAAAA">
                                      <p:cBhvr>
                                        <p:cTn id="15" dur="7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1071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8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8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8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87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ok page flip animation">
            <a:hlinkClick r:id="" action="ppaction://media"/>
            <a:extLst>
              <a:ext uri="{FF2B5EF4-FFF2-40B4-BE49-F238E27FC236}">
                <a16:creationId xmlns:a16="http://schemas.microsoft.com/office/drawing/2014/main" id="{9C2B50DD-C524-481B-B5ED-152B39B0D7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1224" y="161773"/>
            <a:ext cx="4119671" cy="23173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22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8</cp:revision>
  <dcterms:created xsi:type="dcterms:W3CDTF">2017-12-02T13:02:55Z</dcterms:created>
  <dcterms:modified xsi:type="dcterms:W3CDTF">2018-03-30T17:53:09Z</dcterms:modified>
</cp:coreProperties>
</file>