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5253-C3D2-4217-B092-C58C89267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49661-A1B1-4EBD-B512-047104050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A6316-4F1D-48BF-8858-B48C403C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5BCE-B488-4A5F-B705-A6618505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A0665-08F3-4771-A2D9-746FE61D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5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5550-0A1F-4011-A3B9-48BAB659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6D356-7B89-458A-8EFF-DC90DF468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A44A9-FAD8-4BDE-BE4E-20477B59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26086-EFBB-4B3F-8A0D-A3E21B5D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70ECC-8CCF-4296-8AFF-BBBF8123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6035F-48AD-4FDC-8CD2-86D99C16A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C536D-1659-4575-909E-F32DDDEB1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F8E3-EDE5-4EA6-BF0B-E210A56A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380A-A5FB-4081-8180-DB541908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0ED40-101F-40F0-AA10-8582B6C5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2FBB-FFA3-476A-9D14-F6F9F384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7E82-0903-4A25-B3EB-3D468060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F8AE-0FB7-48AE-BE47-36B79602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B237-6D98-406D-AF49-419B915E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70D3-56F8-4ED2-A28D-0683CFCD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1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397D-B66E-4545-AF7A-FF0F88EA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E3F-3F6C-492B-9D39-C7CA991D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15294-7061-49C0-83C1-0FD0AD9B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3968-9CEA-4EA9-9416-CBFEDE53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F02EC-2FA1-4213-B358-8E2D3FB2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3ECE-0AB8-44A2-B4BD-7534D5FB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052A-AA10-426A-8674-9AF8146B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238D3-E446-4B59-99C7-7A87DF43F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9A1E6-01E9-48B3-B069-2CDEE8BE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751E3-6918-4102-8759-CDE4CA59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16F7-3893-4C57-A249-C24EDBA2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22F8-7F1C-4A3E-8B77-05235043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F4E72-57D8-43D9-87CA-7C0FA521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5A8AD-13EF-45BB-8DD5-DD7DF854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B1720-EDD1-4792-AE5A-795286605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E9244-C48F-43C5-8B9E-BEEFF502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225C9-239B-4263-8179-4947DB31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FC103-5565-49AB-8D4E-F73F825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E29DB-6D4C-4651-BCEA-EA38635E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3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C9DF-22DC-4CD1-8F41-6742FFB3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F2865-6120-4884-933C-B649A972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18AFF-902F-482E-8211-20A398AE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75A74-2970-4907-BEA0-3A5C16A4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3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E915D-6E71-45C4-BDA1-3C510BAD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783E2-791A-48D5-85BD-D638935A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DE47B-D381-46DE-90F0-EC6E5D9F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18B5-A999-4A35-8349-3411AFED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79109-211E-4607-8B6E-24C133C2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B4AF-76B7-4F8D-8C93-C9A8840A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471DC-E9F5-4A60-B731-ACB78C9B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69A04-AD9D-4EDA-ABE4-2731FB16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8A296-F0B6-40C0-80EB-DFAB48AC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2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C126-8D66-46F4-B56C-943F2D4F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E8A46-98AA-48BB-AAA9-0660CF157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28E07-ECE6-47C0-82DA-94B59165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E7E64-BC1B-4590-8642-E9319BCA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56A0-EDAC-4734-9DA9-3FE64A8D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D85DD-3070-4571-BB65-AF3C4840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35ED8-FEB8-49B2-8B7D-CBA766AF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6F1E8-71CD-4F70-ABE4-120CA6C45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DC8E-7BC9-458D-A699-9F30219B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F7DF-D4EE-4F1A-88EC-EC176A0282AD}" type="datetimeFigureOut">
              <a:rPr lang="en-GB" smtClean="0"/>
              <a:t>20/09/2017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82F0-754B-4BDC-B949-F2EAACAD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A97-5959-4ECD-859D-A56A3F690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D911E-D952-4507-8BE0-7ED74060F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8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ebopt COMP header">
            <a:hlinkClick r:id="" action="ppaction://media"/>
            <a:extLst>
              <a:ext uri="{FF2B5EF4-FFF2-40B4-BE49-F238E27FC236}">
                <a16:creationId xmlns:a16="http://schemas.microsoft.com/office/drawing/2014/main" id="{7DADD6DC-F329-486F-9BD0-84075B24355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365" end="268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5F060-F112-4487-A201-C89021767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53" y="445743"/>
            <a:ext cx="509060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786C4-750A-4104-8473-39CB45F2D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90" r="58234" b="51682"/>
          <a:stretch/>
        </p:blipFill>
        <p:spPr>
          <a:xfrm>
            <a:off x="0" y="2852257"/>
            <a:ext cx="5092117" cy="4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2017-09-20T15:31:18Z</dcterms:created>
  <dcterms:modified xsi:type="dcterms:W3CDTF">2017-09-20T15:36:38Z</dcterms:modified>
</cp:coreProperties>
</file>