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6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0BEB-3CF3-4010-984F-4BA16842C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A52D8-344E-4FAC-AD12-C1585619D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D5047-CC02-4695-9BF5-A8FE106F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FCA74-BE9B-4E23-9B77-43141B19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AA2CF-2D50-481C-A5B6-71C6A1EB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17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F0674-C807-47DE-B459-B042CA50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71FF9-C946-4EFF-A0EF-94308FB44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CD58D-03A3-4C50-B213-5BBD0B9C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AA01F-E6F3-449D-B63E-5FDDDD303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78EAF-6B51-4A22-9B76-B9D1B0CCA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61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E7ED49-6529-4C8E-B145-8E17DDEE0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C28597-A37F-4D09-BA4E-B59058654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D28C2-E150-4BAC-828C-15110227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D4209-0E93-4080-B964-5E1CBA648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73E3F-B6B8-4C9E-B5D7-8F1D698B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39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D4164-0F95-4300-818C-BC2193F49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84B43-A474-4294-9091-780C748EB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7B757-B0A6-4A17-81E2-0954D4EE0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71799-5F01-4926-8137-4F0364A7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75031-B70D-4112-A469-CC2D0D51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9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5E87-CE04-4936-A40F-D4E34C77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41507-3718-4CB8-87AD-F7E461819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8CF56-4898-40A1-9C34-FC25CC25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588A0-7F3D-426C-AEDF-74B03A73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32BA5-33B3-4311-A723-F8716A508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6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0FBD-A475-4CC6-98E6-9200AAB1B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49890-F3FA-4139-9D43-CB139D065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B9B18-A7ED-4C63-958C-02EEFBECB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E69A6-BE2E-4B72-A0E7-CDCD0E93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A2892-BD3A-447D-81E5-E63DD91EE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D1AC6-EC52-40C3-BE50-B5DCD76C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73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63ECA-4F0E-4BE6-A4D0-2C75DB7A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8B9C0-988D-4C09-BA88-1F45DC332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CBA7B-6FA0-4D45-95D5-AA95062C8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BD719-00B2-43B9-B981-B3BAC57C9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B28D8-4B7F-435F-A834-B0A936451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60FCCC-4079-4160-8D4B-F201175B4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44D0C0-4737-4ECE-B762-B7950BFE6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5F0675-15EA-402B-A50A-EC5843AA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02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E85E-50BD-4DEB-92F6-32F26D85D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36BD5F-1A94-4900-96BF-7870F2B9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30CC6-230D-45DC-9EA4-1854AB200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8546E-5B3F-401C-A44E-C78B00B14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41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1D1651-4DE8-4A8D-AD7D-5C0B000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3B56DD-8B5A-4238-BFE3-EEC6E06C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36BAC-A67A-42D1-B25E-A20E4980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21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1774A-C184-4C67-8A39-847B3CDCC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FE0E2-CE88-4626-A0CE-E25D1EF0C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728C0-85E0-4773-85CE-79F6C7857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19BC8-5AB2-44F4-85CC-1E7903E57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5AA39-004F-453C-969B-4699A2804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1A2EC-751A-48EE-AFCA-13F8A218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85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CF43-91A0-47BC-BC71-5E869C7AD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395B1-B284-411B-8A25-E68BCC931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4270B-C19A-426E-B705-FB0400295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0D2DB-86D8-4A9F-89E2-F9083B0B7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71D9D-FD17-4B80-A2FF-3727E12A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37BFF-C2B5-498D-A027-09960B2C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573AC1-65CF-4B72-BA0A-3F27410B5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8232E-9757-4B72-8A40-57DFADE91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7FDE-EDC3-474A-BD95-6009F9C7E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E540E-0DB9-44DA-8BE3-4E3466FEBB8A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2B5B6-2160-4351-ABC6-4B8E11DF3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D0DC8-0A98-425B-BF25-A665B578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263BE-ADBA-4749-8D1C-95BC16184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5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LrAsWpmoQ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microsoft.com/office/2007/relationships/hdphoto" Target="../media/hdphoto1.wdp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hyperlink" Target="http://culverpaper.wikispaces.com/rainbow+day" TargetMode="Externa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96A9EB5F-A95A-4206-B59A-FA66AAB0EC9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82473" y="2667000"/>
            <a:ext cx="4729527" cy="354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68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5614896-67C7-4B0E-B70D-1153D7CF26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68725" y="174419"/>
            <a:ext cx="10054549" cy="5454593"/>
          </a:xfrm>
          <a:prstGeom prst="rect">
            <a:avLst/>
          </a:prstGeom>
        </p:spPr>
      </p:pic>
      <p:pic>
        <p:nvPicPr>
          <p:cNvPr id="7" name="Picture 6" descr="A black and white dog&#10;&#10;Description generated with very high confidence">
            <a:extLst>
              <a:ext uri="{FF2B5EF4-FFF2-40B4-BE49-F238E27FC236}">
                <a16:creationId xmlns:a16="http://schemas.microsoft.com/office/drawing/2014/main" id="{F6BBA9B5-D38D-4FF0-9D7C-A0E8B8CFE18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78" r="16640"/>
          <a:stretch/>
        </p:blipFill>
        <p:spPr>
          <a:xfrm>
            <a:off x="4752546" y="2612090"/>
            <a:ext cx="2801922" cy="32539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BA6C55A-0E79-44A5-A0CC-3511C7EDD3C2}"/>
              </a:ext>
            </a:extLst>
          </p:cNvPr>
          <p:cNvSpPr txBox="1"/>
          <p:nvPr/>
        </p:nvSpPr>
        <p:spPr>
          <a:xfrm>
            <a:off x="2210155" y="5217953"/>
            <a:ext cx="1400961" cy="671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81D811-BC0D-42DE-84B6-70C42D0A21D0}"/>
              </a:ext>
            </a:extLst>
          </p:cNvPr>
          <p:cNvSpPr txBox="1"/>
          <p:nvPr/>
        </p:nvSpPr>
        <p:spPr>
          <a:xfrm>
            <a:off x="385894" y="897623"/>
            <a:ext cx="1400961" cy="671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9BAFDF-C027-4C0A-861A-A580F2DB967A}"/>
              </a:ext>
            </a:extLst>
          </p:cNvPr>
          <p:cNvSpPr txBox="1"/>
          <p:nvPr/>
        </p:nvSpPr>
        <p:spPr>
          <a:xfrm>
            <a:off x="1677018" y="4079694"/>
            <a:ext cx="1784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Bowlby One SC" panose="02000505060000020004" pitchFamily="2" charset="0"/>
              </a:rPr>
              <a:t>HAPPY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37EDE8-475B-4609-BEE0-0DB6780505F3}"/>
              </a:ext>
            </a:extLst>
          </p:cNvPr>
          <p:cNvSpPr txBox="1"/>
          <p:nvPr/>
        </p:nvSpPr>
        <p:spPr>
          <a:xfrm>
            <a:off x="8340212" y="4013917"/>
            <a:ext cx="2326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Bowlby One SC" panose="02000505060000020004" pitchFamily="2" charset="0"/>
              </a:rPr>
              <a:t>BIRTHDAY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B4DDA822-6A72-4F4F-ACDF-EDE3711A24FE}"/>
              </a:ext>
            </a:extLst>
          </p:cNvPr>
          <p:cNvSpPr/>
          <p:nvPr/>
        </p:nvSpPr>
        <p:spPr>
          <a:xfrm>
            <a:off x="4572000" y="5117284"/>
            <a:ext cx="3422708" cy="1497435"/>
          </a:xfrm>
          <a:prstGeom prst="wedgeEllipseCallout">
            <a:avLst>
              <a:gd name="adj1" fmla="val -2206"/>
              <a:gd name="adj2" fmla="val -104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n>
                  <a:solidFill>
                    <a:sysClr val="windowText" lastClr="000000"/>
                  </a:solidFill>
                </a:ln>
              </a:rPr>
              <a:t>TO LIZZY </a:t>
            </a:r>
          </a:p>
          <a:p>
            <a:pPr algn="ctr"/>
            <a:r>
              <a:rPr lang="en-GB" sz="2800" dirty="0">
                <a:ln>
                  <a:solidFill>
                    <a:sysClr val="windowText" lastClr="000000"/>
                  </a:solidFill>
                </a:ln>
              </a:rPr>
              <a:t>FROM IKA AND WILL</a:t>
            </a:r>
          </a:p>
        </p:txBody>
      </p:sp>
      <p:sp>
        <p:nvSpPr>
          <p:cNvPr id="17" name="Not Equal 16">
            <a:extLst>
              <a:ext uri="{FF2B5EF4-FFF2-40B4-BE49-F238E27FC236}">
                <a16:creationId xmlns:a16="http://schemas.microsoft.com/office/drawing/2014/main" id="{C91ECD8F-18FE-4DA0-A988-E90A9BD61646}"/>
              </a:ext>
            </a:extLst>
          </p:cNvPr>
          <p:cNvSpPr/>
          <p:nvPr/>
        </p:nvSpPr>
        <p:spPr>
          <a:xfrm>
            <a:off x="385894" y="6056851"/>
            <a:ext cx="682831" cy="29536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" name="LIZ BD">
            <a:hlinkClick r:id="" action="ppaction://media"/>
            <a:extLst>
              <a:ext uri="{FF2B5EF4-FFF2-40B4-BE49-F238E27FC236}">
                <a16:creationId xmlns:a16="http://schemas.microsoft.com/office/drawing/2014/main" id="{93113CE3-7400-4D04-B782-73B2631FFC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340212" y="5768549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62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609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7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3" grpId="0"/>
      <p:bldP spid="14" grpId="0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</Words>
  <Application>Microsoft Office PowerPoint</Application>
  <PresentationFormat>Widescreen</PresentationFormat>
  <Paragraphs>4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Bowlby One SC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2018-01-17T12:22:57Z</dcterms:created>
  <dcterms:modified xsi:type="dcterms:W3CDTF">2021-04-16T17:25:32Z</dcterms:modified>
</cp:coreProperties>
</file>