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73" autoAdjust="0"/>
  </p:normalViewPr>
  <p:slideViewPr>
    <p:cSldViewPr snapToGrid="0" showGuides="1">
      <p:cViewPr varScale="1">
        <p:scale>
          <a:sx n="72" d="100"/>
          <a:sy n="72" d="100"/>
        </p:scale>
        <p:origin x="34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63907-C50C-4B22-BC88-E6DE3A3F7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08766-8FCB-4319-AF85-B41ED9B33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D65A0-A230-4D18-BA03-A91D38A7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EEA9-EA58-415D-84E8-4D8C4568B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EBDB-2327-431E-BB67-55DC8246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1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2707-FCF0-4892-8B06-8DB0E5530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E5B63-E8AA-4730-A3B5-2E852127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199E2-A21D-42AF-B145-095ECD73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44D5-63AC-4B51-BB94-0619A38A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5D2E3-68E4-4FCA-A0ED-B0B4CE8D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02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264E6E-C666-4164-A8FE-0106819DD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DF381-073C-49ED-980D-AF4467B9A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549A-3DB0-4BB7-9E8E-2C7D5186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267CA-3CD0-4CAC-BB13-38D6849E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77B31-3E3F-4161-A11B-4548741D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32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D7E4-EC86-4EAF-8A3A-7F70987F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4D21C-53A3-4849-86B9-A4FBEB9D3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0A4C5-6477-402C-BAE6-92A652CF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ACFD4-7E30-4D30-A0BD-B346ABD9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52DD8-AB91-486F-AE95-FEB58BCB3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23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8F98-4532-4545-9E74-7A40E2F2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91FE2-93C8-49C5-A9C4-994E754C3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790AE-711D-4C9C-9EA9-32A53C87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9FB4D-D440-4553-86D7-4341E841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04A71-9C5C-4563-BABF-F9D4DE42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4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0F82-9717-40EE-A99F-00FB79DB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B1D8C-1D2B-4332-B8C2-3E918E5B9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FFD95C-EEF8-4CCE-8F57-4949662E4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6E28C-0569-4361-B16D-1328D707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C0463-41ED-4DCD-983E-BE4C23EC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F51CC-BF26-4C3E-8F42-8153400E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8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B1C-ADD1-4464-86B6-B2893D16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DFA17-CD2D-406E-BB63-24B7A7C2A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0F343-C0C3-4A55-B089-28360765A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F50B4-CED5-4768-8379-591D6BE94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64CA5-7994-46FC-AE41-168C3E8E2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D7FD57-1CA9-48CF-A4C9-75F9704E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743236-B6CB-4EF4-8196-38977E60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FAA06-71EC-436C-8514-A8DB0CB1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7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E5BB-1BF0-4E71-957E-178EA970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AD710E-4FC6-4489-AFE9-9C7C3253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D9290-A21B-411E-98EF-BEB5B3066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DDF9DF-5002-4C20-A070-CC97D57F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01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CCCEF-DCB2-4C61-9C64-1CC5A28D3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98A7E3-A95E-4B82-A633-2BC9ED51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D33E5-97BC-4293-A224-C6705D14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7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9D94-1905-4F97-B4DF-20D4F742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DBE7C-34F3-4709-80D1-C3097E16E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F53D4-1E5D-49A7-90E0-1B48B23EC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C8423-0852-4BB9-A069-751E05A2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7C580-60CB-4F80-A067-2BB71D80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81102-50C3-4EAF-8BA1-80EDD9C7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38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7DCEF-F875-4201-B2D9-F98BDE0AC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B9655-73E4-4559-ABEC-457452C69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3034-F13D-4A9F-BE2D-A428B9708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76BD5-1CE8-4F72-BB73-4604C34A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809F7-099A-4774-912D-A1CABE03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E02D1-35C9-4BD2-8939-B0443635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01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A8259D-3DE3-432F-82BF-729519AF1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D42B3-ED3A-43AE-91BA-03BE928A9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4E4AC-9D19-49CE-9021-C198037EA2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1C69-456B-4177-B51D-B3AB569AB4C0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8D6C-7A9D-444A-81FA-D245303C5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35E94-950B-4DA8-88B7-B8C3B7DD6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A027F-64C5-4880-BE00-3194B5FDA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8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ED0EC7-5095-4E39-9A20-270CD1227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4781" y="-1341632"/>
            <a:ext cx="6857999" cy="954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5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2018-04-27T17:56:53Z</dcterms:created>
  <dcterms:modified xsi:type="dcterms:W3CDTF">2018-04-27T17:57:46Z</dcterms:modified>
</cp:coreProperties>
</file>