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16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A2A7A-6D39-4069-AF20-9BAA60F4B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272DC-E6E4-4845-8592-EC991920CF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6522E2-4A82-4E6A-89DA-A7AA98A6A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9C73AE-68CB-4494-9F81-2D47E62233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02379-7554-4748-B6F7-039F6BFE5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6577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7E307-66D8-4DC1-8A1E-F391824ED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98957E-FE71-46E4-8015-BC1AC4477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E742-A6DD-4283-A91B-720F91772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E657C-F1CC-453A-9699-C74857AE1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010ED-DF17-466D-9E43-2C059B483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08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F831AB-248C-4DE4-B42C-B90BB3958D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683D7A-73B1-4C96-8D47-A9922E288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6009F-62F4-4D23-9551-6A8E42879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A46BE1-BB8F-4DCB-B67E-ED407918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5C4E8D-910A-4F85-AD74-5277B7D61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553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94FA1-FF0E-4FAC-A506-7F8F6C971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7F4D2-B40B-4EE6-A047-B645DA61F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2A332-B753-4444-934D-41F32CD6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3C1F5-D330-4B6D-A8B4-6DB8DAB65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F61F1-87F5-441A-A4B2-D18829ED3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6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00A90-52CB-4078-8FBF-C5F6033B2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19B8D-7604-412B-AB05-71CB5602F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37AF01-73C8-41E9-803C-B5521A236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12E54C-FFF4-4AE7-B69D-0E8E8F5BA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388D28-0712-406B-BD34-C3A4769ABC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0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9F917-9300-4DF2-B6E1-10C05BAD1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E5784-B591-4D00-90A8-323085AE92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AC75F-E540-4050-94A9-5D2BC0A97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693CA-273B-4901-9B60-DC8AB61C6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489D55-3CDB-4E14-B08D-E0748A5F3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D9DBB1-554F-4FA8-9F24-376483A9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9292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E209-95FE-44CF-82F1-21B258716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28678B-5C6E-46E0-87C7-6FF527620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8EFE9-2B49-4635-831E-D506BDB8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260B38-4DB8-4849-BBFC-7C5A2D83F1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D22DC6-24C9-4D9F-8694-CC197E0A72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BC2E75A-E7DB-4D45-AB88-A0083E24E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B2ECB2-0D75-4188-9A54-04E612C9F9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ABAD8F-0B62-4A61-86C1-1AD211A5D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53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91296-1CE7-4870-83A5-53F8AE332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F5B047-2C77-4154-AA1E-620AB2EBA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36532B-70C9-4789-A11C-6CE86BD9A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3EA74A-8048-43A0-B2DD-FA4652A37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533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74FBC3-4592-4217-9A3D-CFE3F919C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46ED3-163E-40A4-B127-040EED369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97C0F-FDAF-441E-96BD-C5C0C7DA9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30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9A588-944B-4A6C-A326-7CD1F6B70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5AA4-B598-4380-96AD-A43DA03E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16220-6555-471F-8443-7AD58117F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08303D-42A0-4390-A50E-85D64239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B367F-F987-45D0-93DE-B99222F2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8B410-34BF-4514-9EC1-4C3BBE27D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342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B24CC-C1A8-49F1-BE4A-C440EEC6A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0E3F22-1CFA-4F56-9D07-639BE9988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500CEE-14F6-45D1-BB5E-5AE2372CB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C3657-DA0A-4A7F-BCDC-1DF1C487E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33DB2E-DE53-43FC-AC94-77EFD4A7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5D326-581C-4D82-916C-E455746C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051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74DA45-FB8F-4C39-B960-A943E6FBD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60874D-00C6-4FC7-83BD-8648420D4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2BA3E3-D53D-422C-91FF-C801625D6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5CC16-A32D-4E9E-8B18-F83806684173}" type="datetimeFigureOut">
              <a:rPr lang="en-GB" smtClean="0"/>
              <a:t>05/05/2018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F56F8-A198-4A15-A3E1-271BFD347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05D1E-8941-427E-8A22-75F4BFEDF0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5EF5-DD04-47EC-B2A7-FED110B408C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366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3A92FF1-0E2C-4804-AF35-789D9B3C00FB}"/>
              </a:ext>
            </a:extLst>
          </p:cNvPr>
          <p:cNvSpPr txBox="1"/>
          <p:nvPr/>
        </p:nvSpPr>
        <p:spPr>
          <a:xfrm>
            <a:off x="1143000" y="899393"/>
            <a:ext cx="99060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CONTACT US</a:t>
            </a:r>
          </a:p>
          <a:p>
            <a:pPr algn="ctr"/>
            <a:r>
              <a:rPr lang="en-GB" sz="5400" b="1" dirty="0"/>
              <a:t>THE ENGLISH LEARNING PROJECT</a:t>
            </a:r>
          </a:p>
          <a:p>
            <a:pPr algn="ctr"/>
            <a:r>
              <a:rPr lang="en-GB" sz="4000" b="1" dirty="0">
                <a:ln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info@oxfordenglish.net</a:t>
            </a:r>
          </a:p>
          <a:p>
            <a:pPr algn="ctr"/>
            <a:r>
              <a:rPr lang="en-GB" sz="4000" b="1" dirty="0"/>
              <a:t>+44 1865 600397</a:t>
            </a:r>
          </a:p>
        </p:txBody>
      </p:sp>
    </p:spTree>
    <p:extLst>
      <p:ext uri="{BB962C8B-B14F-4D97-AF65-F5344CB8AC3E}">
        <p14:creationId xmlns:p14="http://schemas.microsoft.com/office/powerpoint/2010/main" val="3808544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2018-05-05T15:42:26Z</dcterms:created>
  <dcterms:modified xsi:type="dcterms:W3CDTF">2018-05-05T15:43:00Z</dcterms:modified>
</cp:coreProperties>
</file>