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4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5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93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78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22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1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7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8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0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2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30/08/2020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6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48D795-D1FA-41FC-A935-EAE8BB96C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288" y="1462869"/>
            <a:ext cx="5898345" cy="4208726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25BA8E-F86E-440E-BC14-3B490E1D2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1171" y="3045230"/>
            <a:ext cx="162777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EOC</dc:creator>
  <cp:lastModifiedBy>Will de Marvell</cp:lastModifiedBy>
  <cp:revision>2</cp:revision>
  <dcterms:created xsi:type="dcterms:W3CDTF">2018-07-30T17:26:27Z</dcterms:created>
  <dcterms:modified xsi:type="dcterms:W3CDTF">2020-08-30T16:41:40Z</dcterms:modified>
</cp:coreProperties>
</file>