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2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98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84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07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565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34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50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42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46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51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09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03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67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508D6380-5263-4A14-8E20-3C65BCA6C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arousel f">
            <a:hlinkClick r:id="" action="ppaction://media"/>
            <a:extLst>
              <a:ext uri="{FF2B5EF4-FFF2-40B4-BE49-F238E27FC236}">
                <a16:creationId xmlns:a16="http://schemas.microsoft.com/office/drawing/2014/main" id="{5D49F1EC-7AAD-4157-B52B-2702C5A76B3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251.6458"/>
                </p14:media>
              </p:ext>
            </p:extLst>
          </p:nvPr>
        </p:nvPicPr>
        <p:blipFill rotWithShape="1">
          <a:blip r:embed="rId7"/>
          <a:srcRect l="34136" t="29817" r="31706" b="30038"/>
          <a:stretch>
            <a:fillRect/>
          </a:stretch>
        </p:blipFill>
        <p:spPr>
          <a:xfrm>
            <a:off x="3132213" y="564589"/>
            <a:ext cx="5927573" cy="5846149"/>
          </a:xfrm>
          <a:prstGeom prst="ellipse">
            <a:avLst/>
          </a:prstGeom>
          <a:ln>
            <a:noFill/>
          </a:ln>
          <a:effectLst>
            <a:glow rad="876300">
              <a:schemeClr val="bg1"/>
            </a:glow>
            <a:softEdge rad="127000"/>
          </a:effectLst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B689F29B-C591-4E6F-AE15-006B147EDCFA}"/>
              </a:ext>
            </a:extLst>
          </p:cNvPr>
          <p:cNvSpPr/>
          <p:nvPr/>
        </p:nvSpPr>
        <p:spPr>
          <a:xfrm>
            <a:off x="377687" y="5943600"/>
            <a:ext cx="834887" cy="467138"/>
          </a:xfrm>
          <a:prstGeom prst="mathNotEqual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1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508D6380-5263-4A14-8E20-3C65BCA6C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arousel f">
            <a:hlinkClick r:id="" action="ppaction://media"/>
            <a:extLst>
              <a:ext uri="{FF2B5EF4-FFF2-40B4-BE49-F238E27FC236}">
                <a16:creationId xmlns:a16="http://schemas.microsoft.com/office/drawing/2014/main" id="{5D49F1EC-7AAD-4157-B52B-2702C5A76B3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251.6458"/>
                </p14:media>
              </p:ext>
            </p:extLst>
          </p:nvPr>
        </p:nvPicPr>
        <p:blipFill rotWithShape="1">
          <a:blip r:embed="rId7"/>
          <a:srcRect l="34136" t="29817" r="31706" b="30038"/>
          <a:stretch>
            <a:fillRect/>
          </a:stretch>
        </p:blipFill>
        <p:spPr>
          <a:xfrm>
            <a:off x="3132213" y="564589"/>
            <a:ext cx="5927573" cy="5846149"/>
          </a:xfrm>
          <a:prstGeom prst="ellipse">
            <a:avLst/>
          </a:prstGeom>
          <a:ln>
            <a:noFill/>
          </a:ln>
          <a:effectLst>
            <a:glow rad="876300">
              <a:schemeClr val="bg1"/>
            </a:glow>
            <a:softEdge rad="127000"/>
          </a:effectLst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B689F29B-C591-4E6F-AE15-006B147EDCFA}"/>
              </a:ext>
            </a:extLst>
          </p:cNvPr>
          <p:cNvSpPr/>
          <p:nvPr/>
        </p:nvSpPr>
        <p:spPr>
          <a:xfrm>
            <a:off x="377687" y="5943600"/>
            <a:ext cx="834887" cy="467138"/>
          </a:xfrm>
          <a:prstGeom prst="mathNotEqual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508D6380-5263-4A14-8E20-3C65BCA6C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B689F29B-C591-4E6F-AE15-006B147EDCFA}"/>
              </a:ext>
            </a:extLst>
          </p:cNvPr>
          <p:cNvSpPr/>
          <p:nvPr/>
        </p:nvSpPr>
        <p:spPr>
          <a:xfrm>
            <a:off x="377687" y="5943600"/>
            <a:ext cx="834887" cy="467138"/>
          </a:xfrm>
          <a:prstGeom prst="mathNotEqual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143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9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7693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Widescreen</PresentationFormat>
  <Paragraphs>0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8</cp:revision>
  <dcterms:created xsi:type="dcterms:W3CDTF">2017-11-30T20:33:00Z</dcterms:created>
  <dcterms:modified xsi:type="dcterms:W3CDTF">2017-12-11T16:52:30Z</dcterms:modified>
</cp:coreProperties>
</file>