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 snapToGrid="0" showGuides="1">
      <p:cViewPr>
        <p:scale>
          <a:sx n="18" d="100"/>
          <a:sy n="18" d="100"/>
        </p:scale>
        <p:origin x="1196" y="7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2C904-202C-436B-8A74-7A00EDDE71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03B-E965-4E62-9897-69C55F598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D7C43-51CD-4290-9D8F-6C07B1685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84A6-8E35-4176-A463-E9055CD020CC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829F0-117C-484F-B942-7A39FD81F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24F6F-6AD9-4653-AA29-B39013FA6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E2AA-CF1E-422A-A6A8-76DF891CA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03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22908-CD95-4246-8F1D-C559D1ED9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A69F80-F43D-4BC6-8271-9799C2096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90642-C720-4FE2-BD75-5DAA527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84A6-8E35-4176-A463-E9055CD020CC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D0412-64FC-4003-86D0-EABCCE87B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D796B-1F79-4749-9925-1C8E130F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E2AA-CF1E-422A-A6A8-76DF891CA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54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3EE60A-91C0-4F96-86C9-5693E2F04E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FD28C5-A6FA-4913-B6E8-C000AE3F9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4D7ED-0AA2-4954-9D8B-C09A64E69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84A6-8E35-4176-A463-E9055CD020CC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60C46-EF23-46A3-B274-BA6A98734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8BA4A-AF5C-45E5-8DE2-C38812259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E2AA-CF1E-422A-A6A8-76DF891CA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19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E1D4D-067C-4361-9389-A5DB8DA58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9612C-9716-4BD8-A5EE-CB0D27EFA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FA285-E988-43AD-8DC3-708429A86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84A6-8E35-4176-A463-E9055CD020CC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BDD00-464B-4885-9238-47138A0B3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07DEE-680F-4100-8B3D-960E016F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E2AA-CF1E-422A-A6A8-76DF891CA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42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43279-99F6-4FBF-A91C-0EF12077A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2B961-44F9-403A-B6AD-57D881195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8EEA0-2205-4FF8-B32C-BD896F2D4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84A6-8E35-4176-A463-E9055CD020CC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51886-2833-4A82-94DB-74D15003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74AC7-DDC1-4434-AE81-379432FAC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E2AA-CF1E-422A-A6A8-76DF891CA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45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98EB-073B-4456-AD5E-0FD901F62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4B158-4E52-4C2A-860F-512C0DFF07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B1EDFD-6C66-41BB-9D2F-4FB097CB2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3F93E-8644-4D29-BE5C-CC43FA4DD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84A6-8E35-4176-A463-E9055CD020CC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8D355-CBEF-4227-9D73-458FA8036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62A6F3-EFCB-4955-936F-67543D1A3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E2AA-CF1E-422A-A6A8-76DF891CA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42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37A1A-FFE5-4F0A-A86A-5F1BE0AC4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E64CD-0C07-4BB3-845B-884B0A7A7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E1045-EA9C-44B3-A16C-E70412F4A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6CE882-33D5-4866-AB0D-A9E2B6F0D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077BBC-86CA-4430-9621-489F4F9CC3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09B173-0F99-4423-B6E8-390710F5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84A6-8E35-4176-A463-E9055CD020CC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1CB7C2-6E4D-47C2-A4F4-331869C5E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9A2EAE-31AE-4A74-A37E-BE7E53D50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E2AA-CF1E-422A-A6A8-76DF891CA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74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01484-29B6-4B19-A987-D21F6FF49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69C15-A283-47FA-8D25-D9245BCF8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84A6-8E35-4176-A463-E9055CD020CC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075C7F-B74C-45B8-BC38-D40F2B1B4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BCE3D9-161D-4B55-BE9A-209F8A779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E2AA-CF1E-422A-A6A8-76DF891CA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59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9CF81C-01AB-47E8-AA05-72456AF5A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84A6-8E35-4176-A463-E9055CD020CC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B33DDC-8BF6-4778-AD1A-22E5EFD82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D7394B-1F49-4A9C-80EB-6C53A2E6A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E2AA-CF1E-422A-A6A8-76DF891CA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11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9784A-1DFE-4197-AF1F-270C97A4E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569D-0B7C-43E5-BEFB-366F754A5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4C1C8B-1566-4B4A-BC93-3E38FAE49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69B9D-AB10-4D24-92AA-78214F841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84A6-8E35-4176-A463-E9055CD020CC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84CEB-DDD3-4D90-9ED5-5D4CB79A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7778D-19AD-4C21-BF14-390FF01A6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E2AA-CF1E-422A-A6A8-76DF891CA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39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84AF-A782-4EE5-A83E-C13C200E2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EC1574-ED51-4636-86E1-DDD1C3D041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879C89-BA82-400D-9A5C-E0DFBF4C8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C29479-6BFE-4187-A539-91A59427E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84A6-8E35-4176-A463-E9055CD020CC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3EC70-7529-449B-B922-8E96639D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F67B4-1A24-4657-BF62-7B97F494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E2AA-CF1E-422A-A6A8-76DF891CA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65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BC2212-0FA6-4C97-A8D4-482F5A0D5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57E96-332E-4F5F-BEEF-26B468FB4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C17B8-15CE-4B1B-865D-C5BDAE1548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484A6-8E35-4176-A463-E9055CD020CC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A37A9-35AF-4B1E-AEE1-E5B9C01F5F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782FD-17D3-4293-9015-B8810FBC41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8E2AA-CF1E-422A-A6A8-76DF891CA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94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ngimg.com/download/154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4F95DB6-C50A-4F7D-A065-EA8D76D3786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A star filled sky&#10;&#10;Description generated with high confidence">
            <a:extLst>
              <a:ext uri="{FF2B5EF4-FFF2-40B4-BE49-F238E27FC236}">
                <a16:creationId xmlns:a16="http://schemas.microsoft.com/office/drawing/2014/main" id="{C0BC55FB-37CE-4BBE-8BB4-96820CABF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9997466">
            <a:off x="-7629234" y="-3859189"/>
            <a:ext cx="24214044" cy="1759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39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</cp:revision>
  <dcterms:created xsi:type="dcterms:W3CDTF">2018-09-22T21:57:36Z</dcterms:created>
  <dcterms:modified xsi:type="dcterms:W3CDTF">2018-09-22T22:46:06Z</dcterms:modified>
</cp:coreProperties>
</file>