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2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24" y="6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B7141-A03B-472C-B90D-3E779244B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08E57B-DC7C-43DB-AF0D-F5AB1CE68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26FB3-263C-42B6-B1D6-0AF97E09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9BBF-8959-416D-8B03-490632850F4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C3CBC-C100-4877-9247-C05432CC1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FEB70-9B19-4198-9367-36239F8B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42E5-39B5-4C1E-80EE-3754487F4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96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9146C-119F-4DD3-ADE2-E0B5333DD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15B13-C781-4224-9654-F4D9CC4AC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224F7-AA1E-41A4-B25A-C3495AC9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9BBF-8959-416D-8B03-490632850F4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D1F47-9B7C-4C4D-A77C-1E103BFA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07E21-392B-4FF7-AC59-AC43B16C8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42E5-39B5-4C1E-80EE-3754487F4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43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CF12B4-4FA5-448F-8E90-B37CBBB23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A8189-17C9-41C1-8CC6-BA3F0F15B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02A1-A7FC-49EF-ACE0-BE7A3F38D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9BBF-8959-416D-8B03-490632850F4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C3D39-0DB7-4FAA-B7A4-3510FFA1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8E91D-D8C1-48F0-B074-25CEC772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42E5-39B5-4C1E-80EE-3754487F4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64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648D-6776-4EC2-87E7-898B561F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D4CE8-313E-4F19-AC4E-86018210B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6904C-C471-4A3F-9DA1-A7283BDC4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9BBF-8959-416D-8B03-490632850F4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6CE45-AA98-413C-B80B-24E93EA22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A67EB-A912-42BB-9D74-B2FD77CD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42E5-39B5-4C1E-80EE-3754487F4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81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DC79A-7BDE-4406-A58D-1E0AB1305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95B0B-4D36-4145-A4A1-459D05FAF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4D39E-F1AD-4553-962B-853B1743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9BBF-8959-416D-8B03-490632850F4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D4BA0-6144-44BB-8529-44900819F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2F1D1-318E-4972-91F0-52652DDF1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42E5-39B5-4C1E-80EE-3754487F4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95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EF460-5799-4F71-B85D-6FC3936E8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74B58-27FD-4117-9A73-BA06F6FBC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1E742-A7FD-4BE8-9A97-3AAE48FBA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CD162-B3F5-488E-96A7-BF7F31C1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9BBF-8959-416D-8B03-490632850F4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A633C-2576-472E-BD75-D3EA3984A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58337-3083-44D4-9890-ABB33406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42E5-39B5-4C1E-80EE-3754487F4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32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FB731-D231-4710-8756-0A64D59D7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F635C-930D-482F-9E36-B60E803E7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73FCB-C8D7-4393-BEC3-1D950AC3E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D2753-C756-4D38-A07F-6A5FF7A8F6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F39EDF-DC22-40A3-918D-C91DFA7B4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47E0A5-BE0C-4AFE-8453-0109B3504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9BBF-8959-416D-8B03-490632850F4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465F7F-6629-4496-96E8-D1E4F8BEC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265F64-DF80-4189-8E6C-1FEDF8CE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42E5-39B5-4C1E-80EE-3754487F4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71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8A452-23CC-4394-9616-D2E8B176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7D5020-4F19-4B55-964D-351966146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9BBF-8959-416D-8B03-490632850F4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C689D-6705-40EF-B43A-F0FF94129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4294A-F7B8-4E62-8168-A27D56D7D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42E5-39B5-4C1E-80EE-3754487F4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60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B62488-2C91-4047-B910-B6AB666D0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9BBF-8959-416D-8B03-490632850F4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9DD09-A0FA-4210-9739-E713CA5A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A0A31-4A61-4088-8CD6-8B0EA72A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42E5-39B5-4C1E-80EE-3754487F4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78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1C16A-BB78-4588-BBA3-74D82EEC5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12120-4014-47BD-A0D2-0280691F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FDBCE-E4AD-4EB2-8FB7-E525C0AB1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CF274-C7FE-4F98-8DEA-190401049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9BBF-8959-416D-8B03-490632850F4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7F223-4D39-4131-8CA3-E9CBFE9E3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AC5F94-2C09-487A-964C-33C6C078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42E5-39B5-4C1E-80EE-3754487F4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83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66EB-0816-4AB9-9482-ACCA9D134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AA9852-845F-46E3-9F47-3EB9D5C00F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2FC30-707D-4C75-9246-E1D987EFC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1C566-A3C8-409B-A722-160BB7BCB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9BBF-8959-416D-8B03-490632850F4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4AF0B-BFCF-489B-88B9-7D22E25F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747DC-E5A5-4C88-BD04-9D7561DA5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42E5-39B5-4C1E-80EE-3754487F4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73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0C4AD3-990F-4D86-BB18-E28ED89B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B2336-67BD-4C55-A697-8A63C24CD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47A24-4BBE-4E46-B032-F42A89AF8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69BBF-8959-416D-8B03-490632850F4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15E83-3A8D-4EDA-96D0-C2156FFA9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D410B-C48E-4156-BA88-5864569B2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942E5-39B5-4C1E-80EE-3754487F4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2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ov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utterfly2use">
            <a:hlinkClick r:id="" action="ppaction://media"/>
            <a:extLst>
              <a:ext uri="{FF2B5EF4-FFF2-40B4-BE49-F238E27FC236}">
                <a16:creationId xmlns:a16="http://schemas.microsoft.com/office/drawing/2014/main" id="{B136527C-7197-46DA-8F64-BD2D5067F65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6542.6666"/>
                </p14:media>
              </p:ext>
            </p:extLst>
          </p:nvPr>
        </p:nvPicPr>
        <p:blipFill rotWithShape="1">
          <a:blip r:embed="rId4"/>
          <a:srcRect l="31590" t="19572" r="22079" b="20000"/>
          <a:stretch>
            <a:fillRect/>
          </a:stretch>
        </p:blipFill>
        <p:spPr>
          <a:xfrm>
            <a:off x="-157333" y="714410"/>
            <a:ext cx="4236441" cy="4144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983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0.0206 L -0.00391 0.0206 C 0.00104 0.00069 -0.00365 0.01551 0.00078 0.00579 C 0.00234 0.00278 0.00364 -0.00069 0.00495 -0.00394 C 0.0056 -0.00556 0.00612 -0.00764 0.00703 -0.0088 L 0.00911 -0.01134 C 0.0095 -0.01343 0.00989 -0.01551 0.01041 -0.01736 C 0.01185 -0.02245 0.01354 -0.02847 0.01523 -0.03333 C 0.01588 -0.03495 0.01679 -0.03657 0.01732 -0.03819 C 0.01784 -0.03981 0.01823 -0.04167 0.01875 -0.04306 C 0.02005 -0.04653 0.02148 -0.04954 0.02291 -0.05278 C 0.02343 -0.0544 0.02721 -0.06319 0.02773 -0.06389 C 0.03138 -0.06875 0.02968 -0.06597 0.03255 -0.07245 C 0.03385 -0.07963 0.03216 -0.07292 0.03528 -0.07847 C 0.0358 -0.07963 0.0362 -0.08102 0.03659 -0.08218 C 0.03724 -0.0838 0.03802 -0.08542 0.03867 -0.08704 C 0.03919 -0.08843 0.03945 -0.08981 0.0401 -0.09074 C 0.04062 -0.0919 0.0414 -0.09236 0.04218 -0.09329 L 0.04622 -0.10417 C 0.04674 -0.10556 0.047 -0.10718 0.04765 -0.10787 L 0.04974 -0.11042 C 0.05039 -0.1125 0.05117 -0.11435 0.05182 -0.11644 C 0.05208 -0.11759 0.05208 -0.11898 0.05247 -0.12014 C 0.05299 -0.12153 0.0539 -0.12245 0.05455 -0.12384 C 0.05521 -0.12546 0.05599 -0.12708 0.05664 -0.1287 C 0.05807 -0.13287 0.05755 -0.13356 0.05937 -0.13727 C 0.06224 -0.14329 0.06185 -0.14051 0.06419 -0.14699 C 0.06771 -0.15718 0.06393 -0.14722 0.06627 -0.15556 C 0.06653 -0.15694 0.06718 -0.1581 0.06758 -0.15926 C 0.0681 -0.16088 0.06836 -0.16273 0.06901 -0.16412 C 0.06953 -0.16528 0.07031 -0.16574 0.07109 -0.16667 C 0.07148 -0.16782 0.072 -0.16898 0.07239 -0.17037 C 0.07291 -0.17199 0.07304 -0.17384 0.07383 -0.17523 C 0.07474 -0.17708 0.07617 -0.17824 0.07721 -0.18009 C 0.07825 -0.18194 0.07903 -0.18426 0.07995 -0.18611 C 0.08125 -0.18866 0.08268 -0.1912 0.08411 -0.19352 C 0.08476 -0.19468 0.08528 -0.19676 0.0862 -0.19722 L 0.08828 -0.19838 C 0.08893 -0.19954 0.08945 -0.20116 0.09023 -0.20208 C 0.09258 -0.20463 0.09466 -0.20486 0.09713 -0.20579 C 0.10586 -0.20926 0.09297 -0.20463 0.10338 -0.2081 C 0.11041 -0.20787 0.11758 -0.20764 0.12474 -0.20694 C 0.12565 -0.20694 0.13008 -0.20602 0.13164 -0.20463 C 0.13607 -0.2 0.13659 -0.19815 0.14049 -0.1912 C 0.14218 -0.18819 0.14336 -0.18634 0.14466 -0.18264 C 0.1457 -0.1794 0.14622 -0.17569 0.14739 -0.17269 C 0.14791 -0.17153 0.1483 -0.17014 0.14883 -0.16898 C 0.14935 -0.16782 0.15026 -0.1669 0.15091 -0.16551 C 0.15247 -0.16134 0.15195 -0.16088 0.15286 -0.15694 C 0.15351 -0.1544 0.15468 -0.15046 0.1556 -0.14838 C 0.15625 -0.14699 0.15703 -0.14583 0.15768 -0.14468 C 0.15794 -0.14329 0.15807 -0.1419 0.15846 -0.14097 C 0.15963 -0.13773 0.16211 -0.1338 0.16328 -0.12986 C 0.1638 -0.12801 0.16393 -0.12569 0.16458 -0.12384 C 0.16979 -0.10856 0.1651 -0.12477 0.1694 -0.11412 C 0.17005 -0.1125 0.17031 -0.11065 0.17083 -0.10903 C 0.17278 -0.10301 0.17174 -0.10764 0.17422 -0.10046 C 0.17552 -0.09699 0.17578 -0.09491 0.1763 -0.09074 C 0.17656 -0.08843 0.17656 -0.08588 0.17695 -0.08333 C 0.17747 -0.08125 0.17838 -0.0794 0.17903 -0.07731 C 0.17968 -0.07245 0.1806 -0.06759 0.18112 -0.06273 C 0.18138 -0.06019 0.18138 -0.05764 0.18177 -0.05532 C 0.18229 -0.05231 0.1832 -0.04954 0.18385 -0.04676 C 0.18607 -0.01968 0.18281 -0.05856 0.18593 -0.02847 C 0.18633 -0.02523 0.1862 -0.02176 0.18659 -0.01852 C 0.1901 0.00718 0.18763 -0.02315 0.1901 0.00463 C 0.1901 0.00532 0.19127 0.02407 0.1914 0.02546 C 0.19192 0.02847 0.19284 0.03102 0.19349 0.03403 C 0.19388 0.03681 0.19505 0.04861 0.19557 0.04977 L 0.197 0.05347 C 0.19713 0.05648 0.19726 0.05926 0.19765 0.06204 C 0.19791 0.06389 0.1987 0.06528 0.19896 0.0669 C 0.19948 0.06968 0.19935 0.07269 0.19974 0.07546 C 0.2 0.07801 0.20052 0.08171 0.20104 0.08403 C 0.20156 0.08611 0.20208 0.08819 0.20247 0.09028 C 0.20273 0.09213 0.20286 0.09444 0.20312 0.0963 C 0.20325 0.09769 0.20364 0.09884 0.20377 0.1 C 0.20403 0.1037 0.20416 0.10741 0.20455 0.11111 C 0.20468 0.11319 0.20521 0.11505 0.20521 0.11713 C 0.20521 0.21505 0.21041 0.18588 0.20377 0.22106 C 0.20429 0.2419 0.20455 0.26273 0.20521 0.28356 C 0.20521 0.28588 0.20625 0.3 0.20664 0.30301 C 0.20677 0.3044 0.2069 0.30579 0.20729 0.30671 C 0.20872 0.31042 0.21015 0.31181 0.21211 0.31412 C 0.21302 0.31366 0.21393 0.31343 0.21484 0.31296 C 0.21849 0.31042 0.21732 0.30926 0.22174 0.30787 C 0.22448 0.30718 0.22721 0.30718 0.22995 0.30671 L 0.23685 0.3044 C 0.23802 0.30394 0.23919 0.30324 0.24023 0.30301 C 0.25703 0.29977 0.24857 0.30093 0.26575 0.29931 C 0.26966 0.29699 0.26601 0.29977 0.26992 0.29444 C 0.27122 0.29282 0.27304 0.2919 0.27396 0.28958 C 0.27487 0.2875 0.27669 0.28356 0.27747 0.28102 C 0.27982 0.27384 0.27786 0.27847 0.28021 0.27245 C 0.28086 0.27083 0.28164 0.26921 0.28229 0.26759 C 0.28307 0.26574 0.28359 0.26343 0.28437 0.26157 C 0.28659 0.25602 0.2862 0.25995 0.28776 0.25417 C 0.28828 0.25208 0.28854 0.25 0.28919 0.24815 C 0.28971 0.24583 0.29062 0.24398 0.29127 0.2419 C 0.29179 0.24005 0.29179 0.2375 0.29258 0.23588 C 0.29323 0.23426 0.2944 0.23333 0.29531 0.23218 C 0.29583 0.23056 0.29609 0.2287 0.29674 0.22731 C 0.29752 0.225 0.2987 0.22338 0.29948 0.22106 C 0.30039 0.21852 0.30091 0.21435 0.30156 0.21134 C 0.30195 0.20926 0.30247 0.20741 0.30286 0.20532 C 0.30325 0.2037 0.30325 0.20185 0.30364 0.20023 C 0.3039 0.19861 0.30455 0.19699 0.30495 0.19537 C 0.30573 0.18912 0.30573 0.18866 0.30638 0.18194 C 0.30664 0.17917 0.30677 0.17616 0.30703 0.17338 C 0.30742 0.16898 0.30794 0.16435 0.30846 0.15995 C 0.30859 0.14398 0.30872 0.12824 0.30911 0.11227 C 0.30924 0.10625 0.30937 0.09884 0.31054 0.09259 C 0.31093 0.09051 0.31146 0.08866 0.31185 0.08657 C 0.31159 0.07801 0.31159 0.06944 0.3112 0.06088 C 0.31107 0.05926 0.31067 0.05764 0.31054 0.05602 C 0.31015 0.05231 0.30989 0.04861 0.30976 0.04491 C 0.30807 0.00671 0.31054 0.02083 0.30768 0.00579 C 0.30755 0.00301 0.30742 0 0.30703 -0.00278 C 0.3069 -0.00394 0.30651 -0.00509 0.30638 -0.00648 C 0.30612 -0.00833 0.30599 -0.01042 0.30573 -0.0125 C 0.30521 -0.01574 0.30508 -0.01921 0.30429 -0.02222 L 0.30221 -0.03079 C 0.30078 -0.04329 0.3026 -0.03056 0.29948 -0.04306 C 0.29883 -0.04537 0.2987 -0.04792 0.29804 -0.05046 C 0.29674 -0.05625 0.29531 -0.06181 0.29401 -0.06759 C 0.29349 -0.06968 0.29284 -0.07153 0.29258 -0.07361 C 0.29218 -0.07685 0.29205 -0.08056 0.29127 -0.08333 C 0.28997 -0.08773 0.28932 -0.08981 0.28841 -0.09444 C 0.28815 -0.09606 0.28802 -0.09769 0.28776 -0.09931 C 0.28737 -0.10185 0.28646 -0.10671 0.28646 -0.10671 C 0.28659 -0.12384 0.28646 -0.14097 0.28711 -0.1581 C 0.28711 -0.15995 0.28802 -0.16134 0.28841 -0.16296 C 0.29023 -0.17014 0.28789 -0.16319 0.29049 -0.17037 C 0.29101 -0.17384 0.29179 -0.17963 0.29258 -0.18264 C 0.2931 -0.18426 0.29362 -0.18565 0.29401 -0.1875 C 0.29427 -0.18866 0.29427 -0.19005 0.29466 -0.1912 C 0.29505 -0.19236 0.29557 -0.19352 0.29609 -0.19468 C 0.29648 -0.1963 0.29687 -0.19815 0.29739 -0.19954 C 0.2983 -0.20208 0.30013 -0.20694 0.30013 -0.20694 C 0.30039 -0.20856 0.30052 -0.21042 0.30091 -0.21181 C 0.30117 -0.21319 0.30169 -0.21435 0.30221 -0.21551 C 0.30338 -0.21806 0.30455 -0.22037 0.30573 -0.22292 C 0.30638 -0.22454 0.30703 -0.22616 0.30768 -0.22778 C 0.30794 -0.22894 0.30807 -0.23032 0.30846 -0.23148 C 0.30963 -0.23495 0.31172 -0.2375 0.3125 -0.2412 C 0.31289 -0.24259 0.31458 -0.25069 0.31523 -0.25231 C 0.31588 -0.25347 0.31666 -0.25394 0.31732 -0.25463 C 0.31888 -0.2625 0.31692 -0.25394 0.32005 -0.26204 C 0.3207 -0.26343 0.32096 -0.26528 0.32148 -0.2669 C 0.32213 -0.26875 0.32291 -0.27014 0.32357 -0.27176 C 0.32409 -0.27292 0.32435 -0.27431 0.32487 -0.27546 C 0.32552 -0.27685 0.32643 -0.27778 0.32695 -0.27917 C 0.33138 -0.28912 0.32786 -0.28426 0.33177 -0.28889 C 0.33268 -0.29144 0.3332 -0.29468 0.3345 -0.2963 L 0.33867 -0.30116 C 0.33893 -0.30231 0.33893 -0.30394 0.33932 -0.30486 C 0.33984 -0.30579 0.34075 -0.30579 0.3414 -0.30602 C 0.34323 -0.30671 0.34505 -0.30694 0.347 -0.30718 C 0.35104 -0.30694 0.35521 -0.30718 0.35937 -0.30602 C 0.36041 -0.30579 0.3612 -0.3044 0.36211 -0.3037 C 0.36471 -0.30162 0.36797 -0.30093 0.37031 -0.29745 C 0.37265 -0.29421 0.37409 -0.28935 0.37656 -0.28657 C 0.37786 -0.28495 0.37955 -0.2838 0.38073 -0.28171 C 0.38255 -0.27824 0.38346 -0.27361 0.38554 -0.2706 C 0.38659 -0.26898 0.38789 -0.26759 0.38893 -0.26574 C 0.38971 -0.26435 0.39036 -0.2625 0.39101 -0.26088 C 0.39258 -0.25694 0.39297 -0.25486 0.39505 -0.25093 C 0.40143 -0.23981 0.39245 -0.25903 0.39922 -0.24491 C 0.40182 -0.23958 0.40364 -0.2331 0.40612 -0.22778 C 0.40729 -0.22523 0.40846 -0.22292 0.4095 -0.22037 C 0.41093 -0.21713 0.41211 -0.21366 0.41367 -0.21065 C 0.42018 -0.19792 0.41198 -0.21991 0.41992 -0.19954 C 0.42096 -0.19699 0.42148 -0.19375 0.42265 -0.1912 C 0.4263 -0.18264 0.43047 -0.17477 0.43437 -0.16667 C 0.43567 -0.16366 0.43724 -0.16111 0.43841 -0.1581 C 0.4431 -0.14699 0.44687 -0.13889 0.45091 -0.12755 C 0.45547 -0.11412 0.46002 -0.10069 0.46458 -0.08704 C 0.4681 -0.07685 0.47174 -0.0669 0.47487 -0.05648 C 0.4763 -0.05208 0.47799 -0.04769 0.47903 -0.04306 C 0.48203 -0.03032 0.48489 -0.01713 0.48737 -0.00394 C 0.48802 -0.00023 0.48867 0.00347 0.48932 0.00718 C 0.48997 0.00995 0.49088 0.01273 0.4914 0.01574 C 0.49323 0.02523 0.49427 0.03542 0.49622 0.04491 C 0.497 0.04815 0.49778 0.05139 0.4983 0.05486 C 0.50143 0.07384 0.49765 0.05787 0.50182 0.07685 C 0.50286 0.08194 0.51041 0.11412 0.51211 0.12454 C 0.51484 0.1419 0.51966 0.17708 0.51966 0.17708 C 0.52396 0.24491 0.5194 0.18403 0.52383 0.22731 C 0.525 0.23981 0.52721 0.26528 0.52721 0.26528 C 0.52695 0.27407 0.52721 0.2831 0.52656 0.29213 C 0.52604 0.29815 0.5237 0.30023 0.52174 0.3044 C 0.51562 0.31644 0.5233 0.3044 0.51276 0.31782 C 0.51041 0.32083 0.50872 0.32431 0.50586 0.32639 C 0.50364 0.32801 0.5013 0.3287 0.49896 0.33009 C 0.49791 0.33125 0.49687 0.33287 0.49557 0.33356 C 0.49362 0.33495 0.4914 0.33519 0.48932 0.33611 C 0.48867 0.33634 0.48802 0.33704 0.48737 0.33727 C 0.48385 0.33704 0.48034 0.33727 0.47695 0.33611 C 0.47031 0.3338 0.45638 0.32731 0.44883 0.32153 C 0.43906 0.31412 0.42916 0.30694 0.41992 0.29815 C 0.4164 0.29491 0.41289 0.29213 0.4095 0.28843 C 0.40299 0.28079 0.39674 0.27222 0.39036 0.26389 L 0.38268 0.25417 C 0.38086 0.25185 0.38008 0.25162 0.37864 0.24815 C 0.37786 0.24606 0.37734 0.24398 0.37656 0.2419 C 0.37343 0.2338 0.37018 0.22546 0.36692 0.21736 C 0.3651 0.21296 0.3625 0.20926 0.36146 0.20394 C 0.36067 0.20069 0.36015 0.19745 0.35937 0.19421 C 0.35755 0.1875 0.35338 0.17708 0.35104 0.17222 C 0.34023 0.14954 0.32903 0.12731 0.3181 0.10486 C 0.29531 0.0588 0.31627 0.10231 0.30091 0.06944 C 0.29948 0.06667 0.29791 0.06412 0.29674 0.06088 C 0.29401 0.05347 0.29114 0.0463 0.28841 0.03889 C 0.28698 0.03495 0.2858 0.03056 0.28437 0.02662 C 0.28138 0.01875 0.28034 0.01806 0.27812 0.00949 C 0.27747 0.00718 0.27721 0.00463 0.27682 0.00208 C 0.2763 -0.00069 0.27591 -0.00347 0.27539 -0.00648 C 0.27513 -0.00764 0.27487 -0.0088 0.27474 -0.00995 C 0.27422 -0.01319 0.27383 -0.01667 0.2733 -0.01991 C 0.2694 -0.04375 0.27252 -0.02222 0.27057 -0.03565 C 0.27083 -0.04745 0.27083 -0.05949 0.27122 -0.0713 C 0.27135 -0.07292 0.27174 -0.07454 0.272 -0.07616 C 0.27383 -0.09282 0.27122 -0.07477 0.27396 -0.08958 C 0.27474 -0.09352 0.27539 -0.09769 0.27604 -0.10185 C 0.2763 -0.10347 0.27643 -0.10509 0.27682 -0.10671 C 0.27786 -0.11227 0.28125 -0.12477 0.28229 -0.12755 C 0.28554 -0.13611 0.28138 -0.12546 0.28567 -0.13611 C 0.2862 -0.13727 0.28659 -0.13866 0.28711 -0.13981 C 0.28984 -0.1456 0.29075 -0.1456 0.29466 -0.15069 C 0.30052 -0.15856 0.29596 -0.15417 0.30495 -0.16181 C 0.30651 -0.16296 0.30807 -0.16458 0.30976 -0.16551 C 0.31458 -0.16759 0.32396 -0.1713 0.32968 -0.17153 L 0.422 -0.17407 C 0.43932 -0.17315 0.45677 -0.17315 0.47422 -0.17153 C 0.47552 -0.1713 0.47656 -0.16991 0.47773 -0.16898 C 0.47995 -0.16713 0.48229 -0.16481 0.4845 -0.16296 C 0.48659 -0.16134 0.4888 -0.16019 0.49075 -0.1581 C 0.49479 -0.1537 0.50638 -0.13889 0.51146 -0.13241 C 0.51536 -0.12708 0.52031 -0.12384 0.52304 -0.11644 C 0.52773 -0.10394 0.52617 -0.10949 0.52864 -0.10046 C 0.53164 -0.07338 0.52838 -0.10532 0.53073 -0.0713 C 0.53099 -0.06667 0.53164 -0.06227 0.53203 -0.05787 C 0.53268 -0.04282 0.53385 -0.01806 0.53476 -0.00648 C 0.53593 0.00718 0.53789 0.02037 0.53893 0.03403 C 0.54088 0.05972 0.53997 0.0463 0.54166 0.07431 C 0.54075 0.11319 0.54101 0.15185 0.53893 0.19051 C 0.53841 0.19954 0.5358 0.20764 0.53411 0.2162 C 0.52265 0.27269 0.52747 0.24954 0.51341 0.30185 C 0.51093 0.31157 0.5095 0.32245 0.50586 0.33125 C 0.50403 0.33565 0.50208 0.34005 0.50039 0.34468 C 0.49713 0.35347 0.49427 0.36296 0.49075 0.37153 C 0.48919 0.37569 0.48685 0.37847 0.48528 0.38264 C 0.48359 0.38681 0.48307 0.39213 0.48112 0.39606 C 0.47383 0.41111 0.46614 0.42569 0.45768 0.43889 C 0.45573 0.44213 0.45377 0.4456 0.45156 0.44861 C 0.44023 0.46389 0.42682 0.47708 0.41367 0.48542 C 0.41054 0.48727 0.40742 0.49028 0.40403 0.49144 C 0.39635 0.49421 0.38841 0.4956 0.38073 0.49745 C 0.37239 0.49676 0.36406 0.49676 0.35586 0.49514 C 0.3513 0.49421 0.34674 0.49213 0.34218 0.49028 C 0.33242 0.48634 0.32265 0.4831 0.31328 0.47801 C 0.30859 0.47546 0.28008 0.4581 0.26914 0.44745 C 0.25963 0.43796 0.24974 0.42963 0.24101 0.41806 C 0.22617 0.39861 0.21067 0.38287 0.1983 0.35926 C 0.18789 0.33935 0.1681 0.30139 0.16328 0.27986 C 0.16041 0.26713 0.15742 0.25532 0.1556 0.2419 C 0.15429 0.23102 0.15338 0.21991 0.15221 0.2088 C 0.15338 0.18727 0.15416 0.16551 0.1556 0.14398 C 0.15599 0.13819 0.15651 0.13241 0.15768 0.12685 C 0.15976 0.11829 0.16289 0.11065 0.16523 0.10255 C 0.16588 0.10046 0.16601 0.09815 0.16666 0.0963 C 0.16901 0.08935 0.18099 0.05741 0.18385 0.04977 C 0.18672 0.04236 0.19427 0.02153 0.19896 0.01204 C 0.20052 0.00903 0.20234 0.00648 0.20377 0.00347 C 0.20924 -0.00718 0.21159 -0.01458 0.21758 -0.02222 C 0.23073 -0.03912 0.22812 -0.03542 0.24232 -0.04676 C 0.247 -0.05046 0.25442 -0.05741 0.26028 -0.06019 C 0.26133 -0.06065 0.2625 -0.06111 0.26367 -0.06134 C 0.27474 -0.06019 0.2858 -0.05995 0.29674 -0.05787 C 0.29804 -0.05741 0.29896 -0.05509 0.30013 -0.05417 C 0.30104 -0.05347 0.30195 -0.05347 0.30286 -0.05278 C 0.30547 -0.05139 0.31536 -0.04444 0.31666 -0.04306 C 0.32265 -0.03704 0.32838 -0.02986 0.3345 -0.02477 C 0.34101 -0.01944 0.34739 -0.01389 0.35377 -0.0088 C 0.35625 -0.00694 0.35898 -0.00602 0.36146 -0.00394 C 0.36432 -0.00139 0.36679 0.00208 0.36966 0.00463 C 0.37968 0.01343 0.38958 0.02292 0.39987 0.03032 C 0.41497 0.04097 0.4125 0.03866 0.43164 0.05602 C 0.43802 0.06181 0.44427 0.06875 0.45091 0.07431 C 0.45325 0.07639 0.45599 0.07708 0.45846 0.07917 C 0.46015 0.08079 0.46146 0.0838 0.46328 0.08542 C 0.47317 0.09329 0.48346 0.10023 0.49349 0.10741 C 0.49648 0.10949 0.49948 0.11111 0.50247 0.11343 C 0.50455 0.11505 0.50651 0.11713 0.50859 0.11829 C 0.51406 0.12153 0.51966 0.12407 0.52513 0.12685 C 0.53385 0.12616 0.54258 0.12616 0.5513 0.12454 C 0.55299 0.12407 0.55455 0.12245 0.55612 0.12083 C 0.56041 0.11644 0.56393 0.11157 0.56718 0.10486 C 0.56979 0.09931 0.57213 0.09352 0.57474 0.08773 C 0.57656 0.0838 0.57838 0.07963 0.58021 0.07546 C 0.58112 0.07361 0.58216 0.07153 0.58294 0.06944 C 0.58476 0.06458 0.58646 0.05949 0.58841 0.05486 C 0.59101 0.04884 0.59427 0.04375 0.59674 0.03773 C 0.60586 0.01528 0.61666 -0.01736 0.62213 -0.0419 C 0.62565 -0.05694 0.62955 -0.07176 0.63255 -0.08704 C 0.63437 -0.09699 0.63554 -0.10718 0.63802 -0.11644 C 0.63932 -0.12176 0.64088 -0.12685 0.64218 -0.13241 C 0.64297 -0.13634 0.64336 -0.14074 0.64414 -0.14468 C 0.64726 -0.15833 0.64687 -0.15324 0.64974 -0.16296 C 0.65117 -0.16782 0.65221 -0.17292 0.65377 -0.17755 C 0.6625 -0.20208 0.6569 -0.18449 0.66341 -0.19838 C 0.66588 -0.20347 0.66784 -0.20926 0.67031 -0.21435 C 0.67291 -0.21944 0.67591 -0.22407 0.67864 -0.22894 C 0.67955 -0.23056 0.68034 -0.23241 0.68138 -0.2338 C 0.68255 -0.23542 0.68372 -0.23704 0.68476 -0.23889 C 0.6858 -0.24028 0.68659 -0.24213 0.6875 -0.24375 C 0.68815 -0.24468 0.68893 -0.24537 0.68958 -0.24606 C 0.69427 -0.25208 0.69049 -0.24815 0.69648 -0.25347 C 0.70039 -0.23958 0.69752 -0.25208 0.69922 -0.22894 C 0.69948 -0.22523 0.70013 -0.22176 0.70065 -0.21806 C 0.70091 -0.21597 0.70104 -0.21389 0.7013 -0.21181 C 0.70169 -0.20949 0.70234 -0.20694 0.70273 -0.20463 C 0.7069 -0.17801 0.7026 -0.20116 0.70677 -0.17755 C 0.70898 -0.16528 0.70768 -0.175 0.70963 -0.15926 C 0.71054 -0.15162 0.71237 -0.13611 0.71237 -0.13611 C 0.71393 -0.09468 0.71185 -0.14491 0.7151 -0.07731 C 0.71562 -0.06644 0.71588 -0.05532 0.7164 -0.04421 C 0.71927 0.00903 0.71732 -0.00972 0.71992 0.01319 C 0.72018 0.03681 0.71953 0.06065 0.72057 0.08403 C 0.7207 0.08773 0.72252 0.09051 0.7233 0.09398 C 0.72357 0.09514 0.72357 0.09653 0.72396 0.09769 C 0.72461 0.09907 0.72552 0.09977 0.72604 0.10116 C 0.72669 0.10278 0.72669 0.10486 0.72747 0.10625 C 0.72864 0.10833 0.72995 0.11088 0.73164 0.11111 L 0.73919 0.11227 C 0.74284 0.11389 0.75716 0.11968 0.7612 0.12199 C 0.76315 0.12315 0.76458 0.12639 0.76666 0.12685 C 0.77422 0.12847 0.78177 0.12778 0.78945 0.12824 C 0.78919 0.14213 0.78906 0.15579 0.78867 0.16968 C 0.78867 0.17222 0.78841 0.17477 0.78802 0.17708 C 0.78763 0.17963 0.78711 0.18194 0.78659 0.18449 C 0.78633 0.18634 0.7858 0.19097 0.78528 0.19306 C 0.78489 0.19421 0.78437 0.19537 0.78385 0.19676 C 0.78268 0.20301 0.78255 0.20671 0.78047 0.21134 C 0.77916 0.21412 0.77734 0.21667 0.77565 0.21875 C 0.77396 0.2206 0.76979 0.22546 0.76732 0.22731 C 0.76406 0.22963 0.7612 0.23056 0.75768 0.23218 C 0.75429 0.23565 0.75234 0.23773 0.74883 0.24074 C 0.74765 0.24167 0.74661 0.24306 0.74531 0.24306 C 0.73554 0.24468 0.72565 0.24537 0.71575 0.2456 L 0.66823 0.24676 C 0.6345 0.25093 0.64752 0.24745 0.62903 0.25301 C 0.62812 0.2537 0.62734 0.25486 0.6263 0.25532 C 0.62252 0.25741 0.61914 0.2581 0.61536 0.25903 C 0.61028 0.26204 0.61224 0.25972 0.60911 0.26528 C 0.60846 0.26875 0.60781 0.27245 0.60703 0.27616 C 0.60547 0.28356 0.60573 0.27847 0.60573 0.28356 L 0.60156 0.28588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2018-09-13T09:37:36Z</dcterms:created>
  <dcterms:modified xsi:type="dcterms:W3CDTF">2018-09-13T09:38:01Z</dcterms:modified>
</cp:coreProperties>
</file>