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7" r:id="rId3"/>
    <p:sldId id="414" r:id="rId4"/>
    <p:sldId id="406" r:id="rId5"/>
    <p:sldId id="271" r:id="rId6"/>
    <p:sldId id="272" r:id="rId7"/>
    <p:sldId id="273" r:id="rId8"/>
    <p:sldId id="449" r:id="rId9"/>
    <p:sldId id="451" r:id="rId10"/>
    <p:sldId id="450" r:id="rId11"/>
    <p:sldId id="4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B255-CFF2-4E1B-8639-8039A6515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3534D-BDAD-44C7-BE81-A9C03EDE1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40AD3-CD6E-4B71-B380-FD984FBE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ACB5-FED5-443E-A7C0-6260DCBC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1013-8E39-4E53-BE2F-2127D1C5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4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29E5-4925-4E3A-B0FC-DD0E54AC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248DE-5787-40FE-BE3F-08F9C84AB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F1A6-0051-4ACA-8C05-F93BAD04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9BDFA-70B3-4375-B5B2-4469211A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A6BB0-AD74-45AE-A4DD-1AA69468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69E44-5FB3-4472-A142-5E67BAC7A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89916-21A8-4990-8485-F66B45E68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64320-77A4-42BA-A594-C443DC27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204BD-CF3E-4123-B691-1FE813EE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A789-0920-4917-86BC-4E392E2C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72CD-7DF2-4420-ABD3-2E739023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A93E-D378-4F74-AA2A-A351D2004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2399-352C-412B-A08B-47A237EC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FC80-8415-459E-A1EC-D1944A37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AA4F3-519F-4613-ADFD-AD730E25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19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258E-A246-4366-A739-4764B869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04A80-2528-458D-840D-558630C33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55E4-FEF7-4F25-9B2B-135F4393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215B4-5362-4E87-AD9A-54ADE70B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9D69B-1D1E-480E-86DD-66BAE783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2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0CA8-1048-43C6-BE0E-1B54F1F8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22ECE-C9EF-4515-BA25-A4D4CFE73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AC802-97B1-430E-A4F2-5FBAA5F57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F579-65D5-4B9C-B06F-A409E177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C389E-C1C9-4C9F-BFAD-94184F20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B95AE-7BB5-4CA5-A8E9-D2409BC6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BE0F-DCD8-4DEF-980F-343A2FD9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40C57-1ACE-452C-AAD0-3F716D2D0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0858C-4BC4-4753-BF16-752229B3E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CBC59-C291-4CC3-AEF9-1396F0F49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3ECCD-D501-4D6D-9D7E-40DE7A4B9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948F8-81A9-4DEE-834A-C50105BC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FBA64-5B88-4113-9FC5-B8AA9230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61FA7-0B10-4E8C-8CEF-E13241CC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6124-6E4A-4B76-B38F-1BA83A1F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2C3AE-3432-446A-960E-6DE91302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0E671-6DA1-43C6-B744-B61B0646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F5F89-63FE-4ECD-9879-17E8387D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FC5F7-5E37-4709-AABC-2980D302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D2D83-14D0-4AF3-8757-FC4B982E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E6-7A29-4E83-811C-B7088663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1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02CD-80EA-457E-B601-62858FDD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5330-303F-4871-9875-1186B90B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02062-C037-4F3B-91EE-41A4D9B82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D44FD-2D7B-41F4-B600-50D018C7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1E332-0F65-42A0-BAA0-40D6254D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01E14-0FD8-4F3E-BA8F-C69CA400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B9C5-3771-4E5C-8804-16CF8E9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8F3F0-B2D5-4356-8A82-F86916FCF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805E4-FA90-465C-A0BD-F0EFA1083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57D8A-D6CF-4D1E-A2B7-399E43FC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ED84E-7BE1-4B6B-9D0A-6909D6BA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E66CD-CEDB-4D0E-8365-05F96EA5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2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97C2D-2D9E-497D-A2B0-87C1A77C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BB4-C758-4D32-8C38-D5F63EC3C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E2D9E-65F6-4AE8-A7D5-F9CD39FBE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B507B-D3C8-477A-82F3-5726DCA0B45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2B437-0ABC-497E-8A01-43A9E4DEF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74AC-6BFD-453E-8DA2-ED341C6D2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F890-68F8-4807-8D72-0BEBE4D44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1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68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5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07255-61B9-46AF-B619-6006654DA5DB}"/>
              </a:ext>
            </a:extLst>
          </p:cNvPr>
          <p:cNvSpPr txBox="1"/>
          <p:nvPr/>
        </p:nvSpPr>
        <p:spPr>
          <a:xfrm>
            <a:off x="5176982" y="129309"/>
            <a:ext cx="183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B5139E-B018-493C-8770-8992F99F4C09}"/>
              </a:ext>
            </a:extLst>
          </p:cNvPr>
          <p:cNvSpPr/>
          <p:nvPr/>
        </p:nvSpPr>
        <p:spPr>
          <a:xfrm>
            <a:off x="183784" y="372646"/>
            <a:ext cx="12228445" cy="513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LIBRARY WILL BE OPEN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WEDNESDAY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THE CITY IS 12 MILES AWAY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 COMES 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SCOTLAND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GOT THIS BOOK 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RAN AWAY 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4191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HOME WHEN HE WAS 12 YEARS OLD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EF9F686-5405-4534-81E0-316A19B29FBE}"/>
              </a:ext>
            </a:extLst>
          </p:cNvPr>
          <p:cNvSpPr/>
          <p:nvPr/>
        </p:nvSpPr>
        <p:spPr>
          <a:xfrm rot="284612">
            <a:off x="10438413" y="1175636"/>
            <a:ext cx="1590261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0F2EF07-0D42-42A9-91A8-9830461FEA9D}"/>
              </a:ext>
            </a:extLst>
          </p:cNvPr>
          <p:cNvSpPr/>
          <p:nvPr/>
        </p:nvSpPr>
        <p:spPr>
          <a:xfrm rot="284612">
            <a:off x="542657" y="1540268"/>
            <a:ext cx="2520679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7DCCD80-807B-4D97-A49E-9E3A284C95AF}"/>
              </a:ext>
            </a:extLst>
          </p:cNvPr>
          <p:cNvSpPr/>
          <p:nvPr/>
        </p:nvSpPr>
        <p:spPr>
          <a:xfrm rot="284612">
            <a:off x="9018763" y="2664302"/>
            <a:ext cx="1936552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A4C3DF8-DF8A-4F18-81E1-803520AE03CB}"/>
              </a:ext>
            </a:extLst>
          </p:cNvPr>
          <p:cNvSpPr/>
          <p:nvPr/>
        </p:nvSpPr>
        <p:spPr>
          <a:xfrm rot="284612">
            <a:off x="2141805" y="3484593"/>
            <a:ext cx="1891144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19AAA74-7352-4CFD-BF31-65E3FCDA64AC}"/>
              </a:ext>
            </a:extLst>
          </p:cNvPr>
          <p:cNvSpPr/>
          <p:nvPr/>
        </p:nvSpPr>
        <p:spPr>
          <a:xfrm rot="284612">
            <a:off x="259595" y="5469321"/>
            <a:ext cx="3490792" cy="5162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11291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B8CEBD-60FE-4C7F-8897-EDF011FDA378}"/>
              </a:ext>
            </a:extLst>
          </p:cNvPr>
          <p:cNvSpPr/>
          <p:nvPr/>
        </p:nvSpPr>
        <p:spPr>
          <a:xfrm>
            <a:off x="9336506" y="885523"/>
            <a:ext cx="2686136" cy="102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E1A09-9BF0-419E-BB8E-63D84F6C6A1B}"/>
              </a:ext>
            </a:extLst>
          </p:cNvPr>
          <p:cNvSpPr/>
          <p:nvPr/>
        </p:nvSpPr>
        <p:spPr>
          <a:xfrm>
            <a:off x="8987475" y="356864"/>
            <a:ext cx="2521819" cy="102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51BCA-718D-487F-AF49-2DDD22E35CD5}"/>
              </a:ext>
            </a:extLst>
          </p:cNvPr>
          <p:cNvSpPr/>
          <p:nvPr/>
        </p:nvSpPr>
        <p:spPr>
          <a:xfrm>
            <a:off x="3560518" y="5972111"/>
            <a:ext cx="5516880" cy="102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8F8B8-66C3-4D02-B27C-753A0B5C9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123" y="917962"/>
            <a:ext cx="9315484" cy="4775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52E261-0CD9-4F9B-B6AC-A3BD7CFDAABC}"/>
              </a:ext>
            </a:extLst>
          </p:cNvPr>
          <p:cNvSpPr txBox="1"/>
          <p:nvPr/>
        </p:nvSpPr>
        <p:spPr>
          <a:xfrm>
            <a:off x="4276559" y="9317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PREPOSITIONS</a:t>
            </a:r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15251B7D-9D71-4F43-8506-8AC4FCED513A}"/>
              </a:ext>
            </a:extLst>
          </p:cNvPr>
          <p:cNvSpPr/>
          <p:nvPr/>
        </p:nvSpPr>
        <p:spPr>
          <a:xfrm>
            <a:off x="4674588" y="1112908"/>
            <a:ext cx="2916837" cy="2652826"/>
          </a:xfrm>
          <a:prstGeom prst="star32">
            <a:avLst/>
          </a:prstGeom>
          <a:solidFill>
            <a:srgbClr val="5B9C5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>
                  <a:glow rad="6477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72BF1D-F4D7-425B-AC53-C1D7AF1ED956}"/>
              </a:ext>
            </a:extLst>
          </p:cNvPr>
          <p:cNvSpPr/>
          <p:nvPr/>
        </p:nvSpPr>
        <p:spPr>
          <a:xfrm>
            <a:off x="439838" y="2149521"/>
            <a:ext cx="4234750" cy="20102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4290D2-F243-4220-9BDF-0A7B0DC0E03E}"/>
              </a:ext>
            </a:extLst>
          </p:cNvPr>
          <p:cNvSpPr/>
          <p:nvPr/>
        </p:nvSpPr>
        <p:spPr>
          <a:xfrm>
            <a:off x="7388263" y="2191285"/>
            <a:ext cx="4456497" cy="21692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13AFC7-9E1F-487C-996B-81C547C75634}"/>
              </a:ext>
            </a:extLst>
          </p:cNvPr>
          <p:cNvSpPr/>
          <p:nvPr/>
        </p:nvSpPr>
        <p:spPr>
          <a:xfrm>
            <a:off x="3501028" y="5196352"/>
            <a:ext cx="5189943" cy="15340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08B5E-3596-40E5-96C0-2CCAC6131277}"/>
              </a:ext>
            </a:extLst>
          </p:cNvPr>
          <p:cNvSpPr txBox="1"/>
          <p:nvPr/>
        </p:nvSpPr>
        <p:spPr>
          <a:xfrm>
            <a:off x="7324435" y="382570"/>
            <a:ext cx="446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USES OF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15A3D-AB4A-4BE5-A707-58156ABB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935" y="975036"/>
            <a:ext cx="2184156" cy="7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2C9B49-604D-4630-B622-B6CC5510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97" y="1196775"/>
            <a:ext cx="2832205" cy="276389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15ADB8B-07C9-4B76-81DB-A2C6AD18E2B2}"/>
              </a:ext>
            </a:extLst>
          </p:cNvPr>
          <p:cNvSpPr/>
          <p:nvPr/>
        </p:nvSpPr>
        <p:spPr>
          <a:xfrm>
            <a:off x="318655" y="4483482"/>
            <a:ext cx="2863272" cy="1962728"/>
          </a:xfrm>
          <a:prstGeom prst="wedgeEllipseCallout">
            <a:avLst>
              <a:gd name="adj1" fmla="val 66393"/>
              <a:gd name="adj2" fmla="val -586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LEAVING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F323033-4657-487E-A6DA-328CCD5A5D0D}"/>
              </a:ext>
            </a:extLst>
          </p:cNvPr>
          <p:cNvSpPr/>
          <p:nvPr/>
        </p:nvSpPr>
        <p:spPr>
          <a:xfrm>
            <a:off x="8677859" y="3205018"/>
            <a:ext cx="2863272" cy="1962728"/>
          </a:xfrm>
          <a:prstGeom prst="wedgeEllipseCallout">
            <a:avLst>
              <a:gd name="adj1" fmla="val -10975"/>
              <a:gd name="adj2" fmla="val -1069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DA6FC-3802-41A8-9703-F350D4067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75" y="1963970"/>
            <a:ext cx="3044220" cy="19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10DE35-2844-40CD-99DA-93B142C49B12}"/>
              </a:ext>
            </a:extLst>
          </p:cNvPr>
          <p:cNvSpPr/>
          <p:nvPr/>
        </p:nvSpPr>
        <p:spPr>
          <a:xfrm>
            <a:off x="5023587" y="1336437"/>
            <a:ext cx="2190945" cy="2224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E7184-57F3-4E96-993A-E1153428A6C3}"/>
              </a:ext>
            </a:extLst>
          </p:cNvPr>
          <p:cNvSpPr/>
          <p:nvPr/>
        </p:nvSpPr>
        <p:spPr>
          <a:xfrm>
            <a:off x="3578795" y="3764313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B75C4-8B8B-4911-B312-1D533DD027F1}"/>
              </a:ext>
            </a:extLst>
          </p:cNvPr>
          <p:cNvSpPr/>
          <p:nvPr/>
        </p:nvSpPr>
        <p:spPr>
          <a:xfrm rot="20415890">
            <a:off x="7373763" y="873005"/>
            <a:ext cx="4388424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F40ADA-AE00-4158-949D-98544B347EFF}"/>
              </a:ext>
            </a:extLst>
          </p:cNvPr>
          <p:cNvSpPr/>
          <p:nvPr/>
        </p:nvSpPr>
        <p:spPr>
          <a:xfrm>
            <a:off x="4748806" y="1273277"/>
            <a:ext cx="2694387" cy="25662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F905A-7642-48A7-A5CB-BE1758A78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155" y="2019086"/>
            <a:ext cx="2494038" cy="1074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B40B6-4346-4770-AAD6-541E1AFFD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897" y="1196775"/>
            <a:ext cx="2832205" cy="2763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4B3218-B02D-4EA4-A9AE-1B80F8264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75" y="1963970"/>
            <a:ext cx="3044220" cy="1996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8407C-C717-4A0A-85B4-DE35E4BB1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892" y="5510090"/>
            <a:ext cx="2184156" cy="770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2C709-DB34-4F8E-84B7-319811657F64}"/>
              </a:ext>
            </a:extLst>
          </p:cNvPr>
          <p:cNvSpPr/>
          <p:nvPr/>
        </p:nvSpPr>
        <p:spPr>
          <a:xfrm>
            <a:off x="2732789" y="5397645"/>
            <a:ext cx="9082807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THE CITY IS 12 MILES AWAY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767ACE-B3B6-4303-BC07-8438737DD3AC}"/>
              </a:ext>
            </a:extLst>
          </p:cNvPr>
          <p:cNvSpPr/>
          <p:nvPr/>
        </p:nvSpPr>
        <p:spPr>
          <a:xfrm>
            <a:off x="3647768" y="3637934"/>
            <a:ext cx="5132438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00BC1-F909-449B-9DF1-9991C2979834}"/>
              </a:ext>
            </a:extLst>
          </p:cNvPr>
          <p:cNvSpPr/>
          <p:nvPr/>
        </p:nvSpPr>
        <p:spPr>
          <a:xfrm rot="1019163">
            <a:off x="13059" y="967844"/>
            <a:ext cx="4847303" cy="246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49BB8-F074-4263-801A-40892A463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9897" y="1024045"/>
            <a:ext cx="2832205" cy="276389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550E09A-4BF8-4AB2-AB2D-09A1D0CA4FD3}"/>
              </a:ext>
            </a:extLst>
          </p:cNvPr>
          <p:cNvSpPr/>
          <p:nvPr/>
        </p:nvSpPr>
        <p:spPr>
          <a:xfrm>
            <a:off x="8677859" y="3205018"/>
            <a:ext cx="2863272" cy="1962728"/>
          </a:xfrm>
          <a:prstGeom prst="wedgeEllipseCallout">
            <a:avLst>
              <a:gd name="adj1" fmla="val -10975"/>
              <a:gd name="adj2" fmla="val -1069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CCC7D-4DEB-41AF-BAE0-75FABE686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79" y="5664559"/>
            <a:ext cx="1793144" cy="6326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ACE46E-CE74-4AF6-8558-4BD29BD2CD0C}"/>
              </a:ext>
            </a:extLst>
          </p:cNvPr>
          <p:cNvSpPr/>
          <p:nvPr/>
        </p:nvSpPr>
        <p:spPr>
          <a:xfrm>
            <a:off x="1530357" y="5459777"/>
            <a:ext cx="1059617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WEEK THE NEW SHOP WILL BE OPEN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4C7BD-963B-4343-877C-9708030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758908"/>
            <a:ext cx="11177803" cy="5733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9B3692-FE00-4DE6-B207-F08BBC999E84}"/>
              </a:ext>
            </a:extLst>
          </p:cNvPr>
          <p:cNvSpPr/>
          <p:nvPr/>
        </p:nvSpPr>
        <p:spPr>
          <a:xfrm rot="3893089">
            <a:off x="7756578" y="459879"/>
            <a:ext cx="3357785" cy="377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FE9B7-9DAF-4842-BA90-95C268503A2D}"/>
              </a:ext>
            </a:extLst>
          </p:cNvPr>
          <p:cNvSpPr/>
          <p:nvPr/>
        </p:nvSpPr>
        <p:spPr>
          <a:xfrm rot="1338499">
            <a:off x="654036" y="298003"/>
            <a:ext cx="4307089" cy="301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B5203-C011-4EEE-B63A-C9C07903F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9897" y="1196775"/>
            <a:ext cx="2832205" cy="2763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862AD8-E5C8-4D15-854A-3991F3634FAD}"/>
              </a:ext>
            </a:extLst>
          </p:cNvPr>
          <p:cNvSpPr/>
          <p:nvPr/>
        </p:nvSpPr>
        <p:spPr>
          <a:xfrm>
            <a:off x="432813" y="4965695"/>
            <a:ext cx="11759187" cy="96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DROVE AWAY               PARIS IN A HURRY!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1BCCD-9E70-40E6-9A5E-EB58533DB17C}"/>
              </a:ext>
            </a:extLst>
          </p:cNvPr>
          <p:cNvSpPr/>
          <p:nvPr/>
        </p:nvSpPr>
        <p:spPr>
          <a:xfrm>
            <a:off x="5214796" y="5036675"/>
            <a:ext cx="1762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17443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6E19BA2-AE97-41AB-B037-D7856AFA6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98" y="2551860"/>
            <a:ext cx="4102964" cy="2592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75E982-7EB7-4ACE-B204-F851E5363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4988" y="1167790"/>
            <a:ext cx="7982134" cy="39768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B83DF5-F8F3-4D92-BC94-28964EA7F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0987" y="4166078"/>
            <a:ext cx="6005080" cy="28134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D50652-5E1C-4F8A-97A8-5162D74F0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3619" y="5516390"/>
            <a:ext cx="12581680" cy="1065663"/>
          </a:xfrm>
          <a:prstGeom prst="rect">
            <a:avLst/>
          </a:prstGeom>
        </p:spPr>
      </p:pic>
      <p:pic>
        <p:nvPicPr>
          <p:cNvPr id="35" name="carmix">
            <a:hlinkClick r:id="" action="ppaction://media"/>
            <a:extLst>
              <a:ext uri="{FF2B5EF4-FFF2-40B4-BE49-F238E27FC236}">
                <a16:creationId xmlns:a16="http://schemas.microsoft.com/office/drawing/2014/main" id="{E18C0EDA-293A-4ECB-9E03-7775C14488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2675" y="4181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B75E982-7EB7-4ACE-B204-F851E536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4988" y="1167790"/>
            <a:ext cx="7982134" cy="3976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E19BA2-AE97-41AB-B037-D7856AFA6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98" y="2551860"/>
            <a:ext cx="4102964" cy="25927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D50652-5E1C-4F8A-97A8-5162D74F0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619" y="5516390"/>
            <a:ext cx="12581680" cy="10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97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32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2019-03-04T14:00:44Z</dcterms:created>
  <dcterms:modified xsi:type="dcterms:W3CDTF">2019-03-04T14:01:08Z</dcterms:modified>
</cp:coreProperties>
</file>