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B8D7"/>
    <a:srgbClr val="B6C4DE"/>
    <a:srgbClr val="728DBF"/>
    <a:srgbClr val="ACB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9A0A9-E17E-48CB-A0F9-3C9C0C4E0664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8C8E8-E1EF-4CDB-AC3A-86EF9BE15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9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01E9-3050-4AE9-8FDF-A8C4CC1D6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323AA-190F-45BC-A232-F75CD1D1B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40329-E660-4D89-A4BB-E0E703DF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D13D9-969B-4B12-8949-2C6D48E06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A6F2C-7A20-40FF-BF82-719351F7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34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55B98-BAFD-45A0-A6C2-A1F250A17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161580-FEAD-4E86-B270-1A1C10409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5612D-BDDC-446D-B0E5-7367E88FE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31177-A361-4A28-9041-EEAE3A54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F1FFE-2856-4A3B-8F77-B7B95B8F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CC5F91-A1E4-4132-9933-3D06D7425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B24E7-455D-4D53-AB38-D8B454630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CBBAF-DC59-4CA4-82AA-0FFB3DF42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3DFB7-2E19-45B6-9CF9-65184B99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59428-01D4-4855-974A-03EC97E5A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0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DD2D7-F38E-44A1-9F6B-E27D77763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E9C2E-A472-4DE3-83C4-E800913E0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F7D87-9F12-45D9-9FA2-606AE0970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B8767-EF12-49B3-B6D5-F45C2DF0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918D8-00A0-4665-BC2B-5A4D7B701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9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6E79-11F8-4186-A77F-05A6F757C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C9D17-8008-47B5-9AF3-49D61BB6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1F782-EDE9-480C-AA2E-455C86B8D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0DAAE-C68C-4EFD-8AEB-3B220E41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D1D8E-C9EB-4C2E-B839-B2A9732D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0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8BA30-0D50-4262-B4B6-B2F6543F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9FB1-296F-4E85-AC48-DABCBEF1C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D5455-08BD-4892-959E-EFCEBBF86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34C171-533E-49EB-88B1-BD8E1005A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39B0F-755E-4834-A977-1BEC7D52B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F50C0-0EE6-450B-A5A6-18BA2779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7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988A4-248F-443E-BA49-F9260912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E72E3-97D5-45FF-8615-5177D42171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D758E-5D5C-4125-8C8B-BC8C00725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1EC95B-60A6-47AD-BE59-6F7CDC7AE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17ED0-7C57-41AE-8D67-DB8C4575CF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8145A2-0043-42A9-9F54-91BE57A10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80D796-3648-449A-AA9A-78C6413F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52D52-206A-4454-ADD2-E4920C81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4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2E48-2AEE-4974-BBEF-A398EA6C8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6EA38A-E116-4C6C-B0F9-7489EB1B6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41453-51A7-476F-A8AB-B041155B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549602-6983-4C0B-8007-97B9B6893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54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6C4CC4-13CA-49B5-ADFC-4EF4DF10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5C483C-9362-4356-AF31-3079368F4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848E3-0B8A-4E8B-B66E-F7904D8FB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24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F928-ACB6-4E8D-9BA0-07AA631CB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6463-8405-45CD-8D8C-C2E505E63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E7CAEB-5D81-4C55-B9A3-9711EF16C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1A9A6-8BB9-4A3C-8060-71CE8D771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ED4A5-0836-4BE6-842B-15C763B8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A23B5-595A-47EE-B519-DD45F655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9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8BF9-C07D-4F8D-ABF3-A0B52CB97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F498A5-50D0-4AE3-B1D9-749155743F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37432-5193-4FF1-BA6A-EBBB90A561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470E9-74FB-4F14-AF81-E672B375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7536E-5643-46FA-8864-924C1F48F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78FC5-FE59-414D-BE13-99720B8A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5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9F96E7-8F60-45FE-9D5F-6B1A7439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F405A6-AF8E-4C9C-8413-74037D952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BC9CD-858A-4124-88DD-C0276D5E3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77159-0C9C-455E-AFB5-97DE30CBE32A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3BA02-F29A-4ADF-B879-206F2F0E0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7128E-FC7F-4B75-81F7-CED2363206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4C89-CFB4-46DF-A707-C531D72AE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97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 Equal 4">
            <a:extLst>
              <a:ext uri="{FF2B5EF4-FFF2-40B4-BE49-F238E27FC236}">
                <a16:creationId xmlns:a16="http://schemas.microsoft.com/office/drawing/2014/main" id="{142D013C-AE87-4BFD-9D73-8B26A061B7BD}"/>
              </a:ext>
            </a:extLst>
          </p:cNvPr>
          <p:cNvSpPr/>
          <p:nvPr/>
        </p:nvSpPr>
        <p:spPr>
          <a:xfrm>
            <a:off x="745740" y="7058672"/>
            <a:ext cx="1243173" cy="686939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F6C59B-5483-486B-98A4-9B9321B6C033}"/>
              </a:ext>
            </a:extLst>
          </p:cNvPr>
          <p:cNvSpPr txBox="1"/>
          <p:nvPr/>
        </p:nvSpPr>
        <p:spPr>
          <a:xfrm>
            <a:off x="745740" y="3200399"/>
            <a:ext cx="106384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IT WAS A 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WARM</a:t>
            </a:r>
            <a:r>
              <a:rPr lang="en-GB" sz="4000" b="1" dirty="0"/>
              <a:t> SPRING DAY AND WE WERE </a:t>
            </a:r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</a:rPr>
              <a:t>WARMLY</a:t>
            </a:r>
            <a:r>
              <a:rPr lang="en-GB" sz="4000" b="1" dirty="0"/>
              <a:t>  WELCOMED AT THE BEACH PARTY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1C543A97-AD13-4E87-9E91-DA18A61F9CBB}"/>
              </a:ext>
            </a:extLst>
          </p:cNvPr>
          <p:cNvSpPr/>
          <p:nvPr/>
        </p:nvSpPr>
        <p:spPr>
          <a:xfrm>
            <a:off x="2936102" y="1203649"/>
            <a:ext cx="3567335" cy="1810139"/>
          </a:xfrm>
          <a:prstGeom prst="wedgeEllipseCallout">
            <a:avLst>
              <a:gd name="adj1" fmla="val -31464"/>
              <a:gd name="adj2" fmla="val 66103"/>
            </a:avLst>
          </a:prstGeom>
          <a:ln>
            <a:noFill/>
          </a:ln>
          <a:effectLst>
            <a:innerShdw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1320800">
                    <a:schemeClr val="bg1"/>
                  </a:glow>
                </a:effectLst>
              </a:rPr>
              <a:t>ADJECTIVE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13D3D401-8960-4F61-9C7E-5CA1412893DC}"/>
              </a:ext>
            </a:extLst>
          </p:cNvPr>
          <p:cNvSpPr/>
          <p:nvPr/>
        </p:nvSpPr>
        <p:spPr>
          <a:xfrm>
            <a:off x="4310811" y="4523838"/>
            <a:ext cx="2845769" cy="1951607"/>
          </a:xfrm>
          <a:prstGeom prst="wedgeEllipseCallout">
            <a:avLst>
              <a:gd name="adj1" fmla="val -82363"/>
              <a:gd name="adj2" fmla="val -59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glow rad="1193800">
                    <a:schemeClr val="bg1"/>
                  </a:glow>
                </a:effectLst>
              </a:rPr>
              <a:t>ADVERB</a:t>
            </a:r>
          </a:p>
        </p:txBody>
      </p:sp>
    </p:spTree>
    <p:extLst>
      <p:ext uri="{BB962C8B-B14F-4D97-AF65-F5344CB8AC3E}">
        <p14:creationId xmlns:p14="http://schemas.microsoft.com/office/powerpoint/2010/main" val="140956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EOC</dc:creator>
  <cp:lastModifiedBy>Will de Marvell</cp:lastModifiedBy>
  <cp:revision>9</cp:revision>
  <dcterms:created xsi:type="dcterms:W3CDTF">2018-01-10T13:16:57Z</dcterms:created>
  <dcterms:modified xsi:type="dcterms:W3CDTF">2019-07-05T16:55:31Z</dcterms:modified>
</cp:coreProperties>
</file>