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56BEB"/>
    <a:srgbClr val="7F6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31B6624F-12BF-4D66-8B23-1C37D3BDE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86" end="38387.5306"/>
                </p14:media>
              </p:ext>
            </p:extLst>
          </p:nvPr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1602297" y="451924"/>
            <a:ext cx="8397380" cy="6298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6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80</cp:revision>
  <dcterms:created xsi:type="dcterms:W3CDTF">2017-08-18T11:39:41Z</dcterms:created>
  <dcterms:modified xsi:type="dcterms:W3CDTF">2017-09-25T12:31:34Z</dcterms:modified>
</cp:coreProperties>
</file>